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7B9A-1931-4441-B3DA-7F4FA89D5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D459B-1706-4F12-8AB6-FE5603B3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6A82C-4DE2-42F8-8F0D-7B2D05CAE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2CAAF-3CC6-447A-BD0D-E145CDE95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A1B2F-83CA-43E7-9CB1-64ED44CE7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2DA09-4F9A-47A8-8E96-3ADC207F2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D70BB-29D0-47AA-87AC-EBE0A23F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671D2-27BD-4588-A13B-44F1A3A64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9BEF8-64A7-4A14-95C0-BA412219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DFDB0-3BCC-4C46-89B2-7C3E9F77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C91DD-056F-4520-A66C-4E46F16CC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120030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护理查房ppt修改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护理查房ppt的原有内容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护理查房ppt的原有内容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修改后的护理查房ppt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修改过程中的重点和难点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修改后的护理查房ppt的应用和效果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本次护理查房ppt修改旨在提高护理工作的质量和效率，确保患者得到更好的护理服务。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随着医疗技术的不断发展和患者需求的日益提高，传统的护理查房ppt已无法满足现代医疗的需求，需要进行全面的修改和完善。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旧的ppt内容较为简单，缺乏深度和广度，无法满足临床实践的需求。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格式和排版不够规范，影响阅读体验和使用效果。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修改的原因和目标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43" r="1394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信息表达不够准确，容易造成误解和混淆。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修改的原因和目标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增强ppt的实用性和指导性，为护理人员提供更有价值的参考。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提高信息表达的准确性和清晰度，避免信息传递过程中的误解和混淆。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优化格式和排版，提升阅读体验和使用效果。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修改的原因和目标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护理查房ppt的原有内容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修改ppt的框架结构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将“讨论与反馈”环节细化为“问题提出”和“解决方案”两个部分，以便更深入地探讨问题并提出解决方案。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在原有基础上增加“病例评估”环节，对患者的病情和治疗情况进行全面评估。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增加深度和细节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对每个环节的内容进行深入挖掘和补充，增加更多的细节和案例分析，使内容更加丰富和生动。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在“护理措施”环节中，可以增加实施过程中的难点和注意事项，以便更好地指导实践工作。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修改后的护理查房ppt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修改后的PPT框架结构更加清晰，各部分内容层次分明，易于理解。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通过调整字体、颜色、大小等方式，突出重点内容，使观众更容易抓住关键信息。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按照逻辑顺序组织PPT内容，使整个演示过程流畅，便于观众跟随思路。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修改后的ppt框架结构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31" r="29431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修改后的PPT内容更加丰富，不仅包括文字、图片，还增加了图表、动画等元素，使演示更加生动有趣。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PPT的视觉效果更加美观，色彩搭配和谐，字体选择得当，整体风格统一。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美观的视觉效果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修改后的PPT增加了许多实用的功能，如超链接、动画效果等，使演示过程更加生动有趣。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实用的功能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根据不同的主题和需求，修改后的PPT采用了个性化的设计，使每一份PPT都具有独特的风格和特点。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个性化的设计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修改后的ppt特点和亮点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https://d.book118.com/636012003012010101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2024-09-25T10:32:51.693</cp:lastPrinted>
  <dcterms:created xsi:type="dcterms:W3CDTF">2024-09-25T02:32:51Z</dcterms:created>
  <dcterms:modified xsi:type="dcterms:W3CDTF">2024-09-25T02:32:53Z</dcterms:modified>
</cp:coreProperties>
</file>