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2AD28-6B00-495F-862E-FCA80685F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35DB5-16A7-4AE6-AF1C-B6AF12906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FFC57-C84A-4FBB-BC8C-0D38C68CE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2C80C-EFDC-4895-9851-2B9262D00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540B21-8642-492F-BF69-05B138537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3B801B-2AAD-44E7-B2F1-0180D4102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EAF64-B4A8-4B94-8DDF-53FEE665E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16501-F3B5-4886-BB5D-3DCD74DFB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5F6D8-9C28-41BC-A7A9-6098577CD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D480E-2AEA-4D5B-B59B-A8C0D4E16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F9361-863B-4457-8AD3-0B4686347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1220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卧床患者的皮肤护理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卧床患者皮肤护理的重要性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皮肤护理的基本原则和技巧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特殊皮肤护理需求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患者及家属的皮肤护理教育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卧床患者皮肤护理的重要性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良好的皮肤状况对卧床患者的生活质量至关重要，可以减少疼痛和不适感，提高患者的舒适度。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皮肤问题如褥疮和感染等可能引发其他严重的并发症，如败血症和低蛋白血症等。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皮肤健康对卧床患者的影响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皮肤状况与生活质量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褥疮的形成与预防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褥疮是由于长期卧床导致局部皮肤受压而引起的血液循环障碍，预防褥疮的关键是定期翻身和减压。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其他皮肤问题的预防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保持皮肤清洁干燥，避免过度摩擦和刺激，可以预防皮肤瘙痒、红肿和破损等问题。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预防褥疮和其他皮肤问题的必要性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皮肤护理的基本原则和技巧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保持皮肤清洁和干燥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定期洗澡或擦浴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使用温和的清洁剂，避免使用刺激性强的化学清洁剂。注意清洗皮肤褶皱处，如腋下、腹股沟等。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保持皮肤干燥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及时擦干皮肤，特别是在出汗或排尿后。避免使用过热的水，以免过度刺激皮肤。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更换潮湿的床单和衣物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保持床单、衣物清洁干燥，及时更换潮湿的床单和衣物，以减少皮肤受到刺激的风险。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改变体位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根据患者的具体情况，选择合适的体位，如侧卧、俯卧或仰卧等。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使用气垫床或泡沫垫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这些辅助工具可以帮助减轻皮肤受压，改善血液循环。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每2小时翻身一次，以减轻局部皮肤受压。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定期翻身和改变体位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0000" b="2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床垫要软硬适中，枕头高度要合适，以保证患者的舒适度。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选择柔软舒适的床垫和枕头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选择棉质等透气性好的床单和衣物，以保持皮肤干爽。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使用透气性好的床单和衣物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如湿润烧伤膏、溃疡贴等，以保护皮肤并促进愈合。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根据需要使用适当的敷料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选择合适的床上用品和敷料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特殊皮肤护理需求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定期为患者清洁伤口，去除坏死组织和分泌物，保持伤口干燥，预防感染。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定期为患者翻身、按摩受压部位，促进血液循环，预防褥疮的发生。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褥疮预防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根据伤口类型和愈合情况选择合适的敷料，如纱布、泡沫敷料等。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伤口敷料选择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伤口和褥疮的护理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https://d.book118.com/636012201013010104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2024-09-29T14:50:09.341</cp:lastPrinted>
  <dcterms:created xsi:type="dcterms:W3CDTF">2024-09-29T06:50:09Z</dcterms:created>
  <dcterms:modified xsi:type="dcterms:W3CDTF">2024-09-29T06:50:11Z</dcterms:modified>
</cp:coreProperties>
</file>