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97F14-2D39-4DAC-9F7B-97699D510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574D2A-745E-475C-AD0E-6CB75A66D6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8A443F-814B-4B9D-9BAA-B6073C18B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ED9A3A-D513-4884-B0E3-FBB3D05CF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8B8A68-3F70-4BE3-AFE2-9531381A6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D85CAF-DD47-4FF3-ACD3-B0BFC6268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F97849-32EC-48CE-B402-70E532BBE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634AA4-6FBC-487F-B78B-8E1D3BAC6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65861A-52A3-4ED4-8638-1C0425933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4E1E2B-AAE4-42F6-AAB6-3E303D37F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40F24-CEF4-42D2-AD1B-09811532C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01222401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电解锰设备操作规程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设备概述与基本原理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开机前准备工作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开机与运行操作规范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关机与停机操作规范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安全防护与应急处理措施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设备性能评估与优化建议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设备概述与基本原理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电解锰设备组成及功能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电源系统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温度控制系统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提供电解所需的直流电能，确保电解过程的顺利进行。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维持电解槽内温度恒定，保证电解效率。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电解槽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搅拌系统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废气处理系统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用于容纳电解液和电极，是电解反应的主要场所。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使电解液保持均匀混合，促进电解反应的进行。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处理电解过程中产生的废气，确保生产环境安全。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选用高品质的锰矿石，经过破碎、筛分等工序制备成合格的原料。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配料与熔炼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按照一定比例将原料、熔剂、燃料等混合后，在高温下进行熔炼，得到锰铁合金。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将锰铁合金作为阳极，在电解槽中与阴极进行电解反应，生成金属锰。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产品处理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对电解得到的金属锰进行清洗、干燥、破碎等处理，得到最终产品。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电解锰生产工艺流程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熟悉设备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精心维护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设备操作基本原则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在操作设备时，始终把安全放在首位，遵守安全操作规程，确保人身和设备安全。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定期对设备进行维护保养，保持设备良好状态，延长设备使用寿命。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在操作前应对设备进行全面了解，熟悉设备结构、性能、操作方法等。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严格按照操作规程进行操作，避免误操作引发事故。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开机前准备工作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确认设备无明显变形、损坏或缺失部件，紧固件无松动。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设备外观检查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确保安全防护装置（如防护罩、安全门等）完好有效，安全标识清晰可见。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检查电气线路、开关、按钮等是否正常，接地线是否牢固。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检查设备完好性及安全设施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原料准备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确认电解锰生产所需的原料（如锰矿石、硫酸等）已按要求准备齐全，质量合格。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辅助材料准备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检查所需的辅助材料（如电极、隔膜等）是否准备充足，规格型号是否符合要求。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原料和辅助材料存放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确保原料和辅助材料存放在指定区域，标识清晰，便于取用。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确认原料、辅助材料准备情况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启动控制系统，检查各控制功能是否正常，包括自动和手动控制模式。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控制系统调试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校验仪器仪表的准确性，确保其测量范围、精度等满足生产要求。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仪器仪表调试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测试报警系统是否正常工作，确保在设备异常时能及时发出警报。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报警系统测试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调试控制系统及仪器仪表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开机与运行操作规范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启动顺序及注意事项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启动顺序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首先启动电源系统，然后依次启动电解槽加热系统、电解液循环系统、原料供给系统、控制系统。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在启动过程中，要密切关注各系统的运行状态，确保无异常情况发生。同时，操作人员需佩戴防护用品，确保安全。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08" r="220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通过观察电解槽内电解液的颜色、温度、液位等参数，以及设备的运行声音、振动等状况，判断设备是否正常运行。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根据监控结果，适时调整电解槽加热功率、电解液循环速度、原料供给量等参数，确保设备在最佳状态下运行。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正常运行监控与调整方法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调整方法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https://d.book118.com/636012224010010042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2024-09-09T05:58:45.489</cp:lastPrinted>
  <dcterms:created xsi:type="dcterms:W3CDTF">2024-09-08T21:58:45Z</dcterms:created>
  <dcterms:modified xsi:type="dcterms:W3CDTF">2024-09-08T21:58:47Z</dcterms:modified>
</cp:coreProperties>
</file>