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00F530-31B4-4F10-976F-9794D34E2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DC3DF8-0D52-4001-9120-03EC3C89A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0A6531-EED3-4A9C-8801-DEFC8FE8B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9A523E-A200-45F3-B25E-42F52F61F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CAF2AE-4976-4441-8217-E385F0A127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CD1659-A06A-4243-9DE2-C4ECA9D35D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39E312-0466-4FCF-9DDC-D06FD3869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03DC41-E1D9-4BF0-A74D-07382A61C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A071F0-6842-4670-9FD4-10308FB57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D32CC1-1E79-4DD2-B0E8-A2D4FCDF4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7A6A85-AA03-4429-906F-6D88EE08D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6014214004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endParaRPr lang="en-US" sz="1500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线性代数向量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向量基本概念与性质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向量的线性组合与线性相关性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向量空间的基与维数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内积空间与正交性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特征值与特征向量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二次型及其标准形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向量基本概念与性质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向量是既有大小又有方向的量，通常用一个有向线段来表示。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向量的表示方法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向量可以用一个有序数组来表示，如二维向量可以表示为(x,y)，三维向量可以表示为(x,y,z)。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向量的定义及表示方法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向量的加法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满足交换律和结合律，即a+b=b+a，(a+b)+c=a+(b+c)。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向量的数乘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满足分配律和结合律，即k(a+b)=ka+kb，(k+l)a=ka+la。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向量的线性组合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若干个向量的线性组合可以表示为这些向量的加权和，即c1a1+c2a2+...+cnan。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向量的线性运算性质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750" r="247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向量的模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向量的模定义为向量的长度，记作|a|，对于二维向量a=(x,y)，其模为√(x^2+y^2)；对于三维向量a=(x,y,z)，其模为√(x^2+y^2+z^2)。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向量的方向角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向量的方向角是指向量与坐标轴之间的夹角，对于二维向量，其与x轴正方向的夹角记作α，满足cosα=x/|a|；对于三维向量，其与x、y、z轴正方向的夹角分别记作α、β、γ，满足cosα=x/|a|，cosβ=y/|a|，cosγ=z/|a|。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向量的模与方向角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向量空间是由一组向量构成的集合，满足加法和数乘的封闭性、结合律、交换律和分配律等性质。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向量空间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向量空间的基是指该空间中的一个极大线性无关组，其包含的向量个数称为向量空间的维数。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向量空间的基与维数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向量空间的子空间是指该空间的一个子集，且满足向量空间的性质。任何一个向量空间都包含零空间和本身这两个子空间。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向量空间的子空间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向量空间及其性质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向量的线性组合与线性相关性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线性组合与线性表示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对于向量组$A: alpha_1, alpha_2, ldots, alpha_m$，若存在一组数$k_1, k_2, ldots, k_m$使得$k_1alpha_1 + k_2alpha_2 + ldots + k_malpha_m = beta$，则称向量$beta$是向量组$A$的线性组合。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线性组合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若向量$beta$能由向量组$A: alpha_1, alpha_2, ldots, alpha_m$线性表示，则存在一组数$k_1, k_2, ldots, k_m$使得上式成立。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线性表示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线性相关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若向量组$A: alpha_1, alpha_2, ldots, alpha_m$中存在不全为零的数$k_1, k_2, ldots, k_m$使得$k_1alpha_1 + k_2alpha_2 + ldots + k_malpha_m = 0$，则称向量组$A$线性相关。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线性无关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若向量组$A: alpha_1, alpha_2, ldots, alpha_m$中只有当$k_1 = k_2 = ldots = k_m = 0$时，才有$k_1alpha_1 + k_2alpha_2 + ldots + k_malpha_m = 0$，则称向量组$A$线性无关。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线性相关与线性无关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2036075" y="5949378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824897" y="-3412461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11078723" y="5451328"/>
            <a:ext cx="569999" cy="569999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1574907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极大线性无关组：设向量组$A: alpha_1, alpha_2, ldots, alpha_m$，若存在$r$个向量$alpha_{i1}, alpha_{i2}, ldots, alpha_{ir}$满足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574907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向量组$A$中任意$r+1$个向量都线性相关，则称$alpha_{i1}, alpha_{i2}, ldots, alpha_{ir}$是向量组$A$的一个极大线性无关组。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16589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秩：极大线性无关组所含向量的个数称为向量组的秩，记作$R(A)$。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6589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$alpha_{i1}, alpha_{i2}, ldots, alpha_{ir}$线性无关；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极大线性无关组与秩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92949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361408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16169" y="2771013"/>
            <a:ext cx="724567" cy="7252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98202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766661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21327" y="2771013"/>
            <a:ext cx="724567" cy="7252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93548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161913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916674" y="2771013"/>
            <a:ext cx="724567" cy="7252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698802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8567166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321927" y="2771013"/>
            <a:ext cx="724567" cy="7252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492031" y="2257898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885914" y="2261092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274498" y="2261092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689277" y="2257898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348692" y="3676840"/>
            <a:ext cx="22593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等价向量组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539417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若两个向量组可以互相线性表示，则称这两个向量组等价。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753945" y="3676840"/>
            <a:ext cx="22593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反身性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3944670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任何向量组都与自身等价；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149292" y="3676840"/>
            <a:ext cx="22593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对称性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0017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若向量组$A$与向量组$B$等价，则向量组$B$与向量组$A$也等价；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554545" y="3676840"/>
            <a:ext cx="22593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传递性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745270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若向量组$A$与向量组$B$等价，且向量组$B$与向量组$C$等价，则向量组$A$与向量组$C$也等价。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向量组的等价性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向量空间的基与维数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向量空间V的一组线性无关的向量，若它能生成V，则称它为V的一个基。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基的定义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基中的向量线性无关，即它们不能通过线性组合得到零向量。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线性无关性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基能生成整个向量空间，即向量空间中的任意向量都可以通过基的线性组合得到。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生成性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基的概念及性质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79079" y="1866934"/>
            <a:ext cx="390525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维数的定义：向量空间的维数是指它的一个基所含向量的个数，记作dimV。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622173" y="4109530"/>
            <a:ext cx="4029075" cy="8858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确定一组线性无关的向量，并验证它们是否能生成整个向量空间。这组向量的个数即为向量空间的维数。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186" y="4992590"/>
            <a:ext cx="43434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通过求解向量空间的一组基，并计算基的向量个数来确定维数。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963" y="3098058"/>
            <a:ext cx="39243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维数的计算方法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维数的定义及计算方法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子空间的基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子空间的基是指子空间中的一个线性无关且能生成子空间的向量组。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子空间维数与原空间维数的关系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子空间的维数一定小于或等于原空间的维数。当子空间与原空间维数相等时，子空间就是原空间本身。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子空间的基与维数关系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https://d.book118.com/636014214004010054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2024-09-20T23:17:33.796</cp:lastPrinted>
  <dcterms:created xsi:type="dcterms:W3CDTF">2024-09-20T15:17:33Z</dcterms:created>
  <dcterms:modified xsi:type="dcterms:W3CDTF">2024-09-20T15:17:36Z</dcterms:modified>
</cp:coreProperties>
</file>