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4B323-52B6-4BF3-8D95-CE16B024E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5821F-BC26-4FB5-9BD9-C2F60AB7F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8D588-0DED-4060-819C-9E7F93D40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75190-7E33-4311-BB14-F87C63D91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15DC5F-A9FB-4785-9F6C-6396EE428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63391E-EDC1-4DA1-A0E3-3DB1BFE40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A338B5-D558-48CA-86A9-1116D22E3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AE9BE-515F-4537-8609-00DEFEF30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B8C74-EB67-48FB-B965-DF5B81AAA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90EBC-4DE8-48A6-BB1C-3D06799D2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95136-AAC1-46A5-933F-FD9D757F5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15043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太阳能行业2024年宿舍管理规定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宿舍基本设施与要求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住宿人员管理与行为规范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清洁卫生与环境保护制度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安全防范与应急处理机制建立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监督检查与考核评价体系建设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宿舍基本设施与要求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宿舍建筑及安全设施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建筑结构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宿舍楼应采用抗震、防火等安全性能良好的建筑材料，确保建筑结构的稳固。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安全出口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每层楼应设置足够数量的安全出口，并配备明显的安全指示标识，确保在紧急情况下人员能够迅速疏散。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消防设施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宿舍内应配置完善的消防设施，如灭火器、烟雾报警器等，并定期进行消防安全检查。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宿舍房间应合理规划布局，包括睡眠区、学习区、储物区等，确保空间利用充分且舒适。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房间布局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装修材料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84" r="1688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装修材料应符合环保标准，避免使用有害健康的材料，如甲醛等。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宿舍内应配置基本的家具，如床、衣柜、书桌、椅子等，满足员工基本生活需求。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宿舍内部布局与装修标准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389" r="1738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宿舍内应采用节能照明设备，如LED灯等，减少能源浪费。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节能照明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洗手间及洗浴设施应采用节水型设备，如节水马桶、节水淋浴头等。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节水设备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宿舍楼应充分利用太阳能资源，安装太阳能热水器、太阳能光伏发电等设备，提高能源利用效率。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太阳能利用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员工应正确使用节能环保设备，避免浪费和损坏，共同营造良好的节能环保氛围。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设备使用要求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节能环保设备配置及使用要求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住宿人员管理与行为规范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入住登记及退宿流程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入住登记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新员工在入职后一周内，需向宿舍管理部门提交入住申请，并提供相关身份证明材料。经审核通过后，方可办理入住手续。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退宿流程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员工离职或搬离宿舍时，需提前一周向宿舍管理部门提交退宿申请，并办理相关退宿手续。如有损坏物品或未缴纳相关费用，需在退宿前处理完毕。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遵守宿舍管理规定，保持宿舍卫生整洁，爱护宿舍公共设施，节约用水用电，积极参与宿舍文化建设。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住宿人员享有安全、舒适、和谐的住宿环境，有权对宿舍管理提出意见和建议，并享有个人隐私保护。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住宿人员职责与权益保障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权益保障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住宿人员职责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禁止行为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严禁在宿舍内吸烟、酗酒、赌博、打架斗殴等违法违纪行为；禁止私自调换宿舍或占用他人床位；禁止在宿舍内饲养宠物或进行商业活动。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处罚措施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对于违反宿舍管理规定的行为，将根据情节轻重给予口头警告、书面警告、通报批评、取消住宿资格等处罚措施。对于严重违法违纪行为，将依法追究法律责任。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禁止行为和处罚措施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清洁卫生与环境保护制度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公共区域清洁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宿舍公共区域如走廊、楼梯、浴室、厕所等必须保持清洁，定期进行清扫和消毒。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设施维护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公共设施如洗衣机、热水器、空调等应定期维护和保养，确保其正常运行和干净卫生。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绿化环境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宿舍区内的绿化环境应定期修剪和养护，保持环境整洁美观。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公共区域清洁维护要求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个人卫生习惯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员工应养成良好的个人卫生习惯，如勤洗澡、换洗衣物、整理个人物品等。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宿舍内务检查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定期对宿舍内务进行检查，包括床铺整理、物品摆放、卫生状况等，确保宿舍整洁有序。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鼓励员工保持健康的生活方式，如规律作息、合理饮食、适度运动等。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个人卫生习惯培养及检查机制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https://d.book118.com/636015043222010034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2024-09-04T08:00:07.624</cp:lastPrinted>
  <dcterms:created xsi:type="dcterms:W3CDTF">2024-09-04T00:00:07Z</dcterms:created>
  <dcterms:modified xsi:type="dcterms:W3CDTF">2024-09-04T00:00:09Z</dcterms:modified>
</cp:coreProperties>
</file>