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9DFE5-C268-4AB4-BCDC-D331E943B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64AF5-1F35-40EC-B84A-859CE738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02BDA-92A4-44C7-A236-0DD6DBDD7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DD74B-B278-4A6D-B356-4415293A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60D93-AF64-4196-956F-5C0EE7D21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EF71E8-3225-4DF4-ABE2-FF250D5B0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439F7-D67A-4EAF-8290-EC1D8C0DF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F93B8-9E15-4A6E-95AD-5FAF878D6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C35F8-4687-4783-BA5D-E2DAB2E83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88589-57B8-4FA9-AB01-044F8A4F3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B26B2-5669-49CC-866A-8FFF595FE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2003014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班组长沟通技巧剖析课件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班组长沟通技巧概述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班组长沟通技巧详解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班组长沟通中的常见问题与解决策略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班组长沟通技巧的实践应用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案例分析：成功的班组长沟通实践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总结与展望：不断提升班组长沟通技巧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班组长沟通技巧概述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87" b="7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沟通是人们分享信息、思想和情感的过程，包括语言、文字、肢体动作等形式。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在工作中，沟通是协调工作、解决问题、建立良好关系的基础，对于班组长来说尤其重要。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班组长沟通技巧的独特性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班组长作为基层管理者，需要掌握与员工沟通的技巧，以便更好地传达信息、指导员工、解决问题。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双向互动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有效沟通的基石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379" r="937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沟通时信息要准确、简洁，避免模棱两可或含糊不清的表达。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沟通不仅是单向传达，还需要倾听对方的反馈和建议，实现有效互动。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根据沟通对象的需求和特点，采用适当的沟通方式和语言。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在沟通过程中，要控制情绪，避免因情绪波动影响沟通效果。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班组长沟通技巧详解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耐心倾听、理解对方观点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班组长在沟通中要耐心倾听员工的意见和建议，不要打断对方，给予充分的表达机会。同时，要努力理解对方的观点和立场，以便更好地回应和解决问题。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清晰明确、言简意赅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班组长在沟通时要确保自己的表达清晰明确，避免使用模棱两可或含糊不清的语言。同时，要尽量言简意赅，避免冗长和复杂的表达，以提高沟通效率和效果。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及时反馈、具体明确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班组长要及时给予员工反馈，让员工了解自己的表现和成果。反馈要具体明确，指出员工的优点和不足之处，并提供改进建议和指导。同时，要注意语气和措辞，避免过于直接或严厉的批评。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保持冷静、积极应对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班组长在沟通中要保持冷静和理性，不要因为情绪波动而影响沟通效果。同时，要积极应对各种情况和问题，采取合适的应对策略和方法，确保沟通顺利进行并达到预期效果。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班组长沟通中的常见问题与解决策略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00" r="139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在班组长沟通中，误解和冲突是常见的问题，需要采取有效的解决策略。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班组长需要具备良好的倾听和表达能力，准确理解员工的意见和需求，避免因信息传递错误或理解偏差导致误解。当冲突发生时，班组长应保持冷静，采取公正的态度，积极寻求双方都能接受的解决方案。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误解与冲突的解决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https://d.book118.com/636020030143010055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2024-09-23T05:18:09.057</cp:lastPrinted>
  <dcterms:created xsi:type="dcterms:W3CDTF">2024-09-22T21:18:09Z</dcterms:created>
  <dcterms:modified xsi:type="dcterms:W3CDTF">2024-09-22T21:18:11Z</dcterms:modified>
</cp:coreProperties>
</file>