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D6C8B-FB5D-4515-BC11-2FA780F1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12708-EBA0-4EBD-B29A-49074215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0CD02-5804-47FD-92BA-45979F8E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C1C9E-07CF-4797-96F0-8FD6FC34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68A9D-F013-468E-9ACE-D1E4031FD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CC605-6492-4DEE-841F-9BA48869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3330E-75E3-456B-8A0C-83B654F75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BC760-EC04-447D-92C1-7D5403678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6D4C9-4A4D-4AF3-991C-EC6F643B5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3E52E-BAAC-4427-A3BC-B33D4A0B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596A3-FA62-4991-85AC-0B3AB202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2010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预防网络诈骗背景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常见网络诈骗手段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预防网络诈骗的措施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网络诈骗手段不断更新，涉及领域广泛，如金融、购物、社交等。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受害者年龄层次广泛，从青少年到老年人都有可能成为网络诈骗的受害者。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随着互联网的普及，网络诈骗现象日益严重，给个人和社会带来巨大损失。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提高公众对网络诈骗的认知和防范意识，减少网络诈骗事件的发生。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保护个人财产安全，维护社会稳定和公共利益。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促进互联网健康发展，推动网络安全环境的改善。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虚假交易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社交媒体诈骗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网络诈骗的形式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355" r="53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55" r="124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573" r="95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通过伪装成正规网站，诱导用户输入个人信息或银行账号，进而窃取资金。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以低价出售物品或服务为诱饵，骗取买家支付定金或全款后消失。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利用社交媒体平台发布虚假信息，骗取受害人的信任，进而实施诈骗。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通过电话、短信等方式冒充公检法、银行、社保等机构，骗取受害人的个人信息或资金。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14" b="13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33" b="94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诈骗手法不断更新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随着互联网技术的发展，网络诈骗手法也在不断更新和升级，例如利用虚拟货币、区块链等新兴技术进行诈骗。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跨国诈骗增多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网络诈骗的跨国性质越来越明显，骗子往往利用不同国家和地区的法律差异和监管漏洞进行跨境诈骗。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针对弱势群体的诈骗增多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老年人、学生、农民工等弱势群体更容易成为网络诈骗的受害者，骗子往往利用他们的信息不对称和心理弱点进行诈骗。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网络诈骗往往需要获取受害人的个人信息，一旦这些信息落入不法分子手中，后果不堪设想。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个人隐私泄露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网络诈骗会给受害人带来心理上的创伤和压力，导致焦虑、抑郁等心理健康问题。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网络诈骗会导致受害人遭受巨大的经济损失，尤其是针对金融交易和银行账户的诈骗。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网络诈骗的频繁发生会导致社会信任危机，破坏社会和谐与稳定。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社会信任危机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常见网络诈骗手段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钓鱼网站通过伪装成正规网站来诱导用户输入个人信息或银行账号，进而窃取用户敏感数据。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通常会伪装成银行、电商或政府机构等正规网站，通过发送邮件、短信或社交媒体链接等方式诱导用户点击，一旦用户访问这些网站并输入个人信息或银行账号，诈骗者便能窃取到用户的敏感数据，进而实施诈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钓鱼网站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833" r="7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虚假交易平台以低价销售商品为诱饵，骗取用户支付款项后消失。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虚假交易平台通常会发布低价商品信息，吸引用户购买，然后要求用户通过第三方支付平台或银行转账等方式支付款项。一旦用户支付了款项，诈骗者便会消失，用户无法再联系到卖家。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虚假交易平台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冒充公检法诈骗通过伪装成警察、法院等执法机关，以调查、逮捕等为由骗取用户钱财。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公检法诈骗通常会通过电话、短信或社交媒体等方式联系用户，声称自己是警察或法院等执法机关的工作人员，以调查、逮捕等为由要求用户转账或缴纳保证金等费用。用户一旦相信并转账，诈骗者便会消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冒充公检法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虚拟货币诈骗通过虚假宣传高收益、低风险等诱惑用户投资虚拟货币，骗取用户资金。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虚拟货币诈骗通常会宣传虚拟货币的高收益、低风险等优势，诱导用户投资。一旦用户投资后，诈骗者便会消失，用户无法再联系到虚拟货币交易平台或卖家。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88" r="18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虚拟货币诈骗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https://d.book118.com/636020104030010040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2024-09-06T08:22:19.764</cp:lastPrinted>
  <dcterms:created xsi:type="dcterms:W3CDTF">2024-09-06T00:22:19Z</dcterms:created>
  <dcterms:modified xsi:type="dcterms:W3CDTF">2024-09-06T00:22:21Z</dcterms:modified>
</cp:coreProperties>
</file>