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C5ECA-600C-4042-B19F-AED1CD26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48C42-2103-49E7-80E6-B8779C5A6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35CAF-6E62-41E8-BA61-6F370F972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6F153-CD95-4569-864E-8B4073E7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17E91-8801-454F-8FC2-547781E01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0755F-AAB7-4701-8169-9AFDE347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D043E-CF3B-4382-89FA-55480E56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A973A-AD96-465A-8661-476F9890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CD21A-8097-416E-99DB-800A19B2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A95EE-95D3-4C72-8A98-949C991D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CF330-5A84-4524-B3EA-6184271D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0233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环境安全培训工的学习方法和知识管理能力培养实用指南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知识来源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阅读相关的学术论文、研究报告和期刊文章，了解最新的理论和实践成果。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通过实际操作和工作经验积累，不断总结和提炼知识。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利用搜索引擎、在线课程和论坛等网络资源获取相关知识。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参加相关的培训课程、研讨会和讲座，获取专业知识和技能。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知识筛选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筛选与自己工作或研究领域相关的知识，避免信息过载。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核实知识的准确性和可靠性，避免误导和错误信息。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优先选择权威机构、专家和知名学者的知识和观点。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关注知识的更新和变化，确保获取的是最新和最准确的信息。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权威性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将获取的知识进行系统性的整理和分类，形成有序的知识体系。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对比不同来源的知识，发现和解决矛盾和冲突，形成全面的认识。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将理论知识与实践相结合，转化为实际操作和解决问题的能力。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在整合知识的基础上，进行创新思考和实践，推动知识和技术的进步。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将理论知识转化为实际操作能力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环境安全培训工应将所学的理论知识与实际操作相结合，通过不断的实践，将理论知识转化为实际操作能力，提高工作效率和安全性。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知识转化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运用所学知识创新工作方法和流程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环境安全培训工应积极运用所学知识，创新工作方法和流程，提高工作效率和安全性。同时，应关注行业发展趋势，不断更新自己的知识和技能，以适应不断变化的工作需求。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与同事分享知识和经验，共同提高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环境安全培训工应积极与同事分享自己的知识和经验，通过交流和合作，共同提高工作水平和安全性。同时，应尊重他人的知识和经验，虚心学习，不断提高自己的综合素质。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https://d.book118.com/636020233030010054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2024-09-21T03:42:45.299</cp:lastPrinted>
  <dcterms:created xsi:type="dcterms:W3CDTF">2024-09-20T19:42:45Z</dcterms:created>
  <dcterms:modified xsi:type="dcterms:W3CDTF">2024-09-20T19:42:47Z</dcterms:modified>
</cp:coreProperties>
</file>