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colors9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ata9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drawing8.xml" ContentType="application/vnd.ms-office.drawingml.diagramDrawing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layout8.xml" ContentType="application/vnd.openxmlformats-officedocument.drawingml.diagramLayout+xml"/>
  <Override PartName="/ppt/diagrams/layout9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quickStyle8.xml" ContentType="application/vnd.openxmlformats-officedocument.drawingml.diagramStyle+xml"/>
  <Override PartName="/ppt/diagrams/quickStyle9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12241213" cy="7921625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a="http://schemas.openxmlformats.org/drawingml/2006/main" xmlns:dgm="http://schemas.openxmlformats.org/drawingml/2006/diagram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a="http://schemas.openxmlformats.org/drawingml/2006/main" xmlns:dgm="http://schemas.openxmlformats.org/drawingml/2006/diagram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a="http://schemas.openxmlformats.org/drawingml/2006/main" xmlns:dgm="http://schemas.openxmlformats.org/drawingml/2006/diagram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a="http://schemas.openxmlformats.org/drawingml/2006/main" xmlns:dgm="http://schemas.openxmlformats.org/drawingml/2006/diagram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a="http://schemas.openxmlformats.org/drawingml/2006/main" xmlns:dgm="http://schemas.openxmlformats.org/drawingml/2006/diagram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a="http://schemas.openxmlformats.org/drawingml/2006/main" xmlns:dgm="http://schemas.openxmlformats.org/drawingml/2006/diagram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6AA03C02-1F11-4892-9832-58B00A8CBA1B}" type="doc">
      <dgm:prSet loTypeId="urn:microsoft.com/office/officeart/2005/8/layout/orgChart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CN" altLang="en-US"/>
        </a:p>
      </dgm:t>
    </dgm:pt>
    <dgm:pt modelId="{519863B6-6676-408E-A69F-0A4F8F0DA3BD}" type="parTrans" cxnId="{7DF0CA13-755D-46F1-8F8C-8C17C1745E01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9B97424C-11E9-45C9-8C3C-3CD3A91DA170}">
      <dgm:prSet phldrT="[文本]"/>
      <dgm:spPr/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结构思维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8E9E44EB-CF9C-4E13-A5D3-8B754C808787}" type="parTrans" cxnId="{80B2EC4F-206A-4109-B69F-353BD3018890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9C14B62B-AC8D-4F81-96BE-3B64771D7CBC}">
      <dgm:prSet phldrT="[文本]"/>
      <dgm:spPr/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思维导图</a:t>
          </a:r>
          <a:r>
            <a: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(</a:t>
          </a:r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解构类）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884DDB2E-8878-40B0-A016-838C63769AB1}" type="sibTrans" cxnId="{80B2EC4F-206A-4109-B69F-353BD3018890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4B31E43D-18C2-4EF5-BF34-13787E630E32}" type="parTrans" cxnId="{2B846343-2620-428C-B715-5D95D5076C25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57EBDED8-B33E-429A-9392-73EE1D5CAD21}">
      <dgm:prSet phldrT="[文本]"/>
      <dgm:spPr/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金字塔思维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B7ECC928-C78E-444A-9280-25B31C792E24}" type="sibTrans" cxnId="{2B846343-2620-428C-B715-5D95D5076C25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68E67852-2289-4F9E-80F0-E8CCAFCDF67F}" type="parTrans" cxnId="{D6F25C44-9499-489F-8615-24BCEB76C302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75AC0A1B-F96A-477F-8B5F-922680B147C1}">
      <dgm:prSet phldrT="[文本]"/>
      <dgm:spPr/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逻辑思维</a:t>
          </a:r>
          <a:endParaRPr lang="en-US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分析思维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604BC526-FCC9-43A1-9C22-6529F3777015}" type="parTrans" cxnId="{A2DAF5D4-B338-4012-B223-60D416A27F7D}">
      <dgm:prSet/>
      <dgm:spPr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85123CA7-ABCE-43E4-853D-EA59AF5581C8}">
      <dgm:prSet/>
      <dgm:spPr/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归纳思维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CF62D3C0-E38C-45F9-99CA-8E1671E0AE86}" type="sibTrans" cxnId="{A2DAF5D4-B338-4012-B223-60D416A27F7D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F9233928-6FF4-43A8-951B-1E56CFFD3E0C}" type="parTrans" cxnId="{62C8681A-7D4F-4B40-AF69-A9C06717523A}">
      <dgm:prSet/>
      <dgm:spPr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D32A802A-6284-45C9-94B2-76D0EBA3DCA3}">
      <dgm:prSet/>
      <dgm:spPr/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演绎思维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E45DFCB4-28BB-4D66-887C-E62F70C4B7DC}" type="sibTrans" cxnId="{62C8681A-7D4F-4B40-AF69-A9C06717523A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92ACFDDB-F9FC-4386-B520-1F18D5943E15}" type="sibTrans" cxnId="{D6F25C44-9499-489F-8615-24BCEB76C302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5ECF376B-77C0-46D9-9616-66EAC3298002}" type="sibTrans" cxnId="{7DF0CA13-755D-46F1-8F8C-8C17C1745E01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15DD42EA-6F35-4507-A2B8-D0A55A2A948E}" type="pres">
      <dgm:prSet presAssocID="{6AA03C02-1F11-4892-9832-58B00A8CBA1B}" presName="hierChild1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7E7B4A7D-4A87-4789-99B2-21CDCA306701}" type="pres">
      <dgm:prSet presAssocID="{9B97424C-11E9-45C9-8C3C-3CD3A91DA170}" presName="hierRoot1">
        <dgm:presLayoutVars>
          <dgm:hierBranch val="init"/>
        </dgm:presLayoutVars>
      </dgm:prSet>
      <dgm:spPr/>
      <dgm:t>
        <a:bodyPr/>
        <a:lstStyle/>
        <a:p/>
      </dgm:t>
    </dgm:pt>
    <dgm:pt modelId="{9C41112A-FF42-40E2-BA7F-3ED251BD75F9}" type="pres">
      <dgm:prSet presAssocID="{9B97424C-11E9-45C9-8C3C-3CD3A91DA170}" presName="rootComposite1"/>
      <dgm:spPr/>
      <dgm:t>
        <a:bodyPr/>
        <a:lstStyle/>
        <a:p/>
      </dgm:t>
    </dgm:pt>
    <dgm:pt modelId="{7F63E92A-83EF-456A-8C77-61B6FF546FFE}" type="pres">
      <dgm:prSet presAssocID="{9B97424C-11E9-45C9-8C3C-3CD3A91DA170}" presName="rootText1" presStyleLbl="node0" presStyleCnt="1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A2A9305D-781A-4679-A2F7-A688C8BA2ABB}" type="pres">
      <dgm:prSet presAssocID="{9B97424C-11E9-45C9-8C3C-3CD3A91DA170}" presName="rootConnector1" presStyleLbl="node1" presStyleCnt="1"/>
      <dgm:spPr/>
      <dgm:t>
        <a:bodyPr/>
        <a:lstStyle/>
        <a:p>
          <a:endParaRPr lang="zh-CN" altLang="en-US"/>
        </a:p>
      </dgm:t>
    </dgm:pt>
    <dgm:pt modelId="{8954559C-F168-4837-BD98-46FC9DEBBE04}" type="pres">
      <dgm:prSet presAssocID="{9B97424C-11E9-45C9-8C3C-3CD3A91DA170}" presName="hierChild2"/>
      <dgm:spPr/>
      <dgm:t>
        <a:bodyPr/>
        <a:lstStyle/>
        <a:p/>
      </dgm:t>
    </dgm:pt>
    <dgm:pt modelId="{D6987819-5C94-451B-971B-C30627083114}" type="pres">
      <dgm:prSet presAssocID="{8E9E44EB-CF9C-4E13-A5D3-8B754C808787}" presName="Name37" presStyleLbl="parChTrans1D2" presStyleIdx="2" presStyleCnt="3"/>
      <dgm:spPr/>
      <dgm:t>
        <a:bodyPr/>
        <a:lstStyle/>
        <a:p>
          <a:endParaRPr lang="zh-CN" altLang="en-US"/>
        </a:p>
      </dgm:t>
    </dgm:pt>
    <dgm:pt modelId="{C239EE1B-345F-41DA-9B2C-50FF931FCB97}" type="pres">
      <dgm:prSet presAssocID="{9C14B62B-AC8D-4F81-96BE-3B64771D7CBC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C24D6D3E-E1B7-42AD-A8FB-9189802E10E4}" type="pres">
      <dgm:prSet presAssocID="{9C14B62B-AC8D-4F81-96BE-3B64771D7CBC}" presName="rootComposite"/>
      <dgm:spPr/>
      <dgm:t>
        <a:bodyPr/>
        <a:lstStyle/>
        <a:p/>
      </dgm:t>
    </dgm:pt>
    <dgm:pt modelId="{B1C459C0-366D-4AEC-9040-BA2F0018C15F}" type="pres">
      <dgm:prSet presAssocID="{9C14B62B-AC8D-4F81-96BE-3B64771D7CBC}" presName="rootText" presStyleLbl="node2" presStyleCnt="3" custScaleX="12091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C4253651-1704-4C04-A00F-8990FFC5757C}" type="pres">
      <dgm:prSet presAssocID="{9C14B62B-AC8D-4F81-96BE-3B64771D7CBC}" presName="rootConnector" presStyleLbl="node2" presStyleCnt="3"/>
      <dgm:spPr/>
      <dgm:t>
        <a:bodyPr/>
        <a:lstStyle/>
        <a:p>
          <a:endParaRPr lang="zh-CN" altLang="en-US"/>
        </a:p>
      </dgm:t>
    </dgm:pt>
    <dgm:pt modelId="{F16BF34C-4F7B-42A4-AC0C-DAD4B14CAF89}" type="pres">
      <dgm:prSet presAssocID="{9C14B62B-AC8D-4F81-96BE-3B64771D7CBC}" presName="hierChild4"/>
      <dgm:spPr/>
      <dgm:t>
        <a:bodyPr/>
        <a:lstStyle/>
        <a:p/>
      </dgm:t>
    </dgm:pt>
    <dgm:pt modelId="{F53B1425-7EC5-4A9F-983E-09C57246F58F}" type="pres">
      <dgm:prSet presAssocID="{9C14B62B-AC8D-4F81-96BE-3B64771D7CBC}" presName="hierChild5"/>
      <dgm:spPr/>
      <dgm:t>
        <a:bodyPr/>
        <a:lstStyle/>
        <a:p/>
      </dgm:t>
    </dgm:pt>
    <dgm:pt modelId="{C67225B3-2076-4A8F-B9D0-2D13625B05D3}" type="pres">
      <dgm:prSet presAssocID="{4B31E43D-18C2-4EF5-BF34-13787E630E32}" presName="Name37" presStyleLbl="parChTrans1D2" presStyleIdx="1" presStyleCnt="3"/>
      <dgm:spPr/>
      <dgm:t>
        <a:bodyPr/>
        <a:lstStyle/>
        <a:p>
          <a:endParaRPr lang="zh-CN" altLang="en-US"/>
        </a:p>
      </dgm:t>
    </dgm:pt>
    <dgm:pt modelId="{6E6B864B-E075-4CCB-B924-5A2526CA6EA1}" type="pres">
      <dgm:prSet presAssocID="{57EBDED8-B33E-429A-9392-73EE1D5CAD21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F5B674CC-E845-46B3-82E9-66293E4C40BD}" type="pres">
      <dgm:prSet presAssocID="{57EBDED8-B33E-429A-9392-73EE1D5CAD21}" presName="rootComposite"/>
      <dgm:spPr/>
      <dgm:t>
        <a:bodyPr/>
        <a:lstStyle/>
        <a:p/>
      </dgm:t>
    </dgm:pt>
    <dgm:pt modelId="{4FDDACBC-D123-4143-9068-D501FDBAA648}" type="pres">
      <dgm:prSet presAssocID="{57EBDED8-B33E-429A-9392-73EE1D5CAD21}" presName="rootText" presStyleLbl="node2" presStyleIdx="1" presStyleCnt="3" custScaleX="11715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6A8FE651-E293-4ED9-BB84-F8267D702A44}" type="pres">
      <dgm:prSet presAssocID="{57EBDED8-B33E-429A-9392-73EE1D5CAD21}" presName="rootConnector" presStyleLbl="node2" presStyleIdx="1" presStyleCnt="3"/>
      <dgm:spPr/>
      <dgm:t>
        <a:bodyPr/>
        <a:lstStyle/>
        <a:p>
          <a:endParaRPr lang="zh-CN" altLang="en-US"/>
        </a:p>
      </dgm:t>
    </dgm:pt>
    <dgm:pt modelId="{8B8D4E0F-7FE8-4C3D-9379-F6559E2C8BB2}" type="pres">
      <dgm:prSet presAssocID="{57EBDED8-B33E-429A-9392-73EE1D5CAD21}" presName="hierChild4"/>
      <dgm:spPr/>
      <dgm:t>
        <a:bodyPr/>
        <a:lstStyle/>
        <a:p/>
      </dgm:t>
    </dgm:pt>
    <dgm:pt modelId="{B7BA19B5-2823-4C60-A4D7-08762F63CE20}" type="pres">
      <dgm:prSet presAssocID="{57EBDED8-B33E-429A-9392-73EE1D5CAD21}" presName="hierChild5"/>
      <dgm:spPr/>
      <dgm:t>
        <a:bodyPr/>
        <a:lstStyle/>
        <a:p/>
      </dgm:t>
    </dgm:pt>
    <dgm:pt modelId="{5512E108-0F76-4F38-A7AF-3EFB47472D2A}" type="pres">
      <dgm:prSet presAssocID="{68E67852-2289-4F9E-80F0-E8CCAFCDF67F}" presName="Name37" presStyleLbl="parChTrans1D2" presStyleCnt="3"/>
      <dgm:spPr/>
      <dgm:t>
        <a:bodyPr/>
        <a:lstStyle/>
        <a:p>
          <a:endParaRPr lang="zh-CN" altLang="en-US"/>
        </a:p>
      </dgm:t>
    </dgm:pt>
    <dgm:pt modelId="{BE8EED35-9613-4884-BB5C-4B75BB7B585C}" type="pres">
      <dgm:prSet presAssocID="{75AC0A1B-F96A-477F-8B5F-922680B147C1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A35E96F0-1F40-4169-B86F-F4C0C56E33CE}" type="pres">
      <dgm:prSet presAssocID="{75AC0A1B-F96A-477F-8B5F-922680B147C1}" presName="rootComposite"/>
      <dgm:spPr/>
      <dgm:t>
        <a:bodyPr/>
        <a:lstStyle/>
        <a:p/>
      </dgm:t>
    </dgm:pt>
    <dgm:pt modelId="{F92AAC35-2AB0-479D-B2EF-06C3175D26C3}" type="pres">
      <dgm:prSet presAssocID="{75AC0A1B-F96A-477F-8B5F-922680B147C1}" presName="rootText" presStyleLbl="node2" presStyleIdx="2" presStyleCnt="3" custScaleX="120435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5FB29912-0C6D-4F8A-BCB5-C7EF4A497105}" type="pres">
      <dgm:prSet presAssocID="{75AC0A1B-F96A-477F-8B5F-922680B147C1}" presName="rootConnector" presStyleLbl="node2" presStyleIdx="2" presStyleCnt="3"/>
      <dgm:spPr/>
      <dgm:t>
        <a:bodyPr/>
        <a:lstStyle/>
        <a:p>
          <a:endParaRPr lang="zh-CN" altLang="en-US"/>
        </a:p>
      </dgm:t>
    </dgm:pt>
    <dgm:pt modelId="{12B2F184-BC44-4645-802D-F65287EA1A81}" type="pres">
      <dgm:prSet presAssocID="{75AC0A1B-F96A-477F-8B5F-922680B147C1}" presName="hierChild4"/>
      <dgm:spPr/>
      <dgm:t>
        <a:bodyPr/>
        <a:lstStyle/>
        <a:p/>
      </dgm:t>
    </dgm:pt>
    <dgm:pt modelId="{49143EE2-5BD7-4A0B-9B56-97F3A4EDC572}" type="pres">
      <dgm:prSet presAssocID="{604BC526-FCC9-43A1-9C22-6529F3777015}" presName="Name37" presStyleLbl="parChTrans1D3" presStyleIdx="1" presStyleCnt="2"/>
      <dgm:spPr/>
      <dgm:t>
        <a:bodyPr/>
        <a:lstStyle/>
        <a:p>
          <a:endParaRPr lang="zh-CN" altLang="en-US"/>
        </a:p>
      </dgm:t>
    </dgm:pt>
    <dgm:pt modelId="{DDDEE22C-0703-4FA4-8620-EDA4A5974ED3}" type="pres">
      <dgm:prSet presAssocID="{85123CA7-ABCE-43E4-853D-EA59AF5581C8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BD886EBA-B660-4EFB-8BB4-7EF69D4AF4FA}" type="pres">
      <dgm:prSet presAssocID="{85123CA7-ABCE-43E4-853D-EA59AF5581C8}" presName="rootComposite"/>
      <dgm:spPr/>
      <dgm:t>
        <a:bodyPr/>
        <a:lstStyle/>
        <a:p/>
      </dgm:t>
    </dgm:pt>
    <dgm:pt modelId="{364CE346-20AF-4DBB-AB3B-9FA5853E4FB0}" type="pres">
      <dgm:prSet presAssocID="{85123CA7-ABCE-43E4-853D-EA59AF5581C8}" presName="rootText" presStyleLbl="node3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99ECC711-5A34-4922-9544-A3015F00451E}" type="pres">
      <dgm:prSet presAssocID="{85123CA7-ABCE-43E4-853D-EA59AF5581C8}" presName="rootConnector" presStyleLbl="node3" presStyleCnt="2"/>
      <dgm:spPr/>
      <dgm:t>
        <a:bodyPr/>
        <a:lstStyle/>
        <a:p>
          <a:endParaRPr lang="zh-CN" altLang="en-US"/>
        </a:p>
      </dgm:t>
    </dgm:pt>
    <dgm:pt modelId="{69BE9DCC-2E70-4D05-8501-915F7D9973F4}" type="pres">
      <dgm:prSet presAssocID="{85123CA7-ABCE-43E4-853D-EA59AF5581C8}" presName="hierChild4"/>
      <dgm:spPr/>
      <dgm:t>
        <a:bodyPr/>
        <a:lstStyle/>
        <a:p/>
      </dgm:t>
    </dgm:pt>
    <dgm:pt modelId="{5DD7E2E4-1093-47A4-9732-7E5C1AA80E96}" type="pres">
      <dgm:prSet presAssocID="{85123CA7-ABCE-43E4-853D-EA59AF5581C8}" presName="hierChild5"/>
      <dgm:spPr/>
      <dgm:t>
        <a:bodyPr/>
        <a:lstStyle/>
        <a:p/>
      </dgm:t>
    </dgm:pt>
    <dgm:pt modelId="{AAFF6CDE-F960-45E9-A84A-5C585C5D908C}" type="pres">
      <dgm:prSet presAssocID="{F9233928-6FF4-43A8-951B-1E56CFFD3E0C}" presName="Name37" presStyleLbl="parChTrans1D3" presStyleCnt="2"/>
      <dgm:spPr/>
      <dgm:t>
        <a:bodyPr/>
        <a:lstStyle/>
        <a:p>
          <a:endParaRPr lang="zh-CN" altLang="en-US"/>
        </a:p>
      </dgm:t>
    </dgm:pt>
    <dgm:pt modelId="{9C087C4B-4B49-4E25-AD02-8EBFBD15E04B}" type="pres">
      <dgm:prSet presAssocID="{D32A802A-6284-45C9-94B2-76D0EBA3DCA3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628B54C3-8C5C-4459-B0C4-FC96499DBF23}" type="pres">
      <dgm:prSet presAssocID="{D32A802A-6284-45C9-94B2-76D0EBA3DCA3}" presName="rootComposite"/>
      <dgm:spPr/>
      <dgm:t>
        <a:bodyPr/>
        <a:lstStyle/>
        <a:p/>
      </dgm:t>
    </dgm:pt>
    <dgm:pt modelId="{960183A3-2E0F-43AB-94D7-C2EC0EF182D7}" type="pres">
      <dgm:prSet presAssocID="{D32A802A-6284-45C9-94B2-76D0EBA3DCA3}" presName="rootText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40054506-4FF0-4D3C-B58B-A4C9309F1BE3}" type="pres">
      <dgm:prSet presAssocID="{D32A802A-6284-45C9-94B2-76D0EBA3DCA3}" presName="rootConnector" presStyleLbl="node3" presStyleIdx="1" presStyleCnt="2"/>
      <dgm:spPr/>
      <dgm:t>
        <a:bodyPr/>
        <a:lstStyle/>
        <a:p>
          <a:endParaRPr lang="zh-CN" altLang="en-US"/>
        </a:p>
      </dgm:t>
    </dgm:pt>
    <dgm:pt modelId="{3F179315-2021-4A74-93CB-716E5C6DBA4E}" type="pres">
      <dgm:prSet presAssocID="{D32A802A-6284-45C9-94B2-76D0EBA3DCA3}" presName="hierChild4"/>
      <dgm:spPr/>
      <dgm:t>
        <a:bodyPr/>
        <a:lstStyle/>
        <a:p/>
      </dgm:t>
    </dgm:pt>
    <dgm:pt modelId="{CC25E2A3-7161-433F-A1D3-6B9A41F6F277}" type="pres">
      <dgm:prSet presAssocID="{D32A802A-6284-45C9-94B2-76D0EBA3DCA3}" presName="hierChild5"/>
      <dgm:spPr/>
      <dgm:t>
        <a:bodyPr/>
        <a:lstStyle/>
        <a:p/>
      </dgm:t>
    </dgm:pt>
    <dgm:pt modelId="{9396554E-9CC9-48F4-86A6-3EEC006FF6FB}" type="pres">
      <dgm:prSet presAssocID="{75AC0A1B-F96A-477F-8B5F-922680B147C1}" presName="hierChild5"/>
      <dgm:spPr/>
      <dgm:t>
        <a:bodyPr/>
        <a:lstStyle/>
        <a:p/>
      </dgm:t>
    </dgm:pt>
    <dgm:pt modelId="{931DEE15-B107-492F-BD5A-241DD89CF60D}" type="pres">
      <dgm:prSet presAssocID="{9B97424C-11E9-45C9-8C3C-3CD3A91DA170}" presName="hierChild3"/>
      <dgm:spPr/>
      <dgm:t>
        <a:bodyPr/>
        <a:lstStyle/>
        <a:p/>
      </dgm:t>
    </dgm:pt>
  </dgm:ptLst>
  <dgm:cxnLst>
    <dgm:cxn modelId="{7DF0CA13-755D-46F1-8F8C-8C17C1745E01}" srcId="{6AA03C02-1F11-4892-9832-58B00A8CBA1B}" destId="{9B97424C-11E9-45C9-8C3C-3CD3A91DA170}" srcOrd="0" destOrd="0" parTransId="{519863B6-6676-408E-A69F-0A4F8F0DA3BD}" sibTransId="{5ECF376B-77C0-46D9-9616-66EAC3298002}"/>
    <dgm:cxn modelId="{80B2EC4F-206A-4109-B69F-353BD3018890}" srcId="{9B97424C-11E9-45C9-8C3C-3CD3A91DA170}" destId="{9C14B62B-AC8D-4F81-96BE-3B64771D7CBC}" srcOrd="0" destOrd="0" parTransId="{8E9E44EB-CF9C-4E13-A5D3-8B754C808787}" sibTransId="{884DDB2E-8878-40B0-A016-838C63769AB1}"/>
    <dgm:cxn modelId="{2B846343-2620-428C-B715-5D95D5076C25}" srcId="{9B97424C-11E9-45C9-8C3C-3CD3A91DA170}" destId="{57EBDED8-B33E-429A-9392-73EE1D5CAD21}" srcOrd="1" destOrd="0" parTransId="{4B31E43D-18C2-4EF5-BF34-13787E630E32}" sibTransId="{B7ECC928-C78E-444A-9280-25B31C792E24}"/>
    <dgm:cxn modelId="{D6F25C44-9499-489F-8615-24BCEB76C302}" srcId="{9B97424C-11E9-45C9-8C3C-3CD3A91DA170}" destId="{75AC0A1B-F96A-477F-8B5F-922680B147C1}" srcOrd="2" destOrd="0" parTransId="{68E67852-2289-4F9E-80F0-E8CCAFCDF67F}" sibTransId="{92ACFDDB-F9FC-4386-B520-1F18D5943E15}"/>
    <dgm:cxn modelId="{A2DAF5D4-B338-4012-B223-60D416A27F7D}" srcId="{75AC0A1B-F96A-477F-8B5F-922680B147C1}" destId="{85123CA7-ABCE-43E4-853D-EA59AF5581C8}" srcOrd="0" destOrd="0" parTransId="{604BC526-FCC9-43A1-9C22-6529F3777015}" sibTransId="{CF62D3C0-E38C-45F9-99CA-8E1671E0AE86}"/>
    <dgm:cxn modelId="{62C8681A-7D4F-4B40-AF69-A9C06717523A}" srcId="{75AC0A1B-F96A-477F-8B5F-922680B147C1}" destId="{D32A802A-6284-45C9-94B2-76D0EBA3DCA3}" srcOrd="1" destOrd="0" parTransId="{F9233928-6FF4-43A8-951B-1E56CFFD3E0C}" sibTransId="{E45DFCB4-28BB-4D66-887C-E62F70C4B7DC}"/>
    <dgm:cxn modelId="{485CF824-676B-49D4-A36F-B30F72490157}" type="presOf" srcId="{6AA03C02-1F11-4892-9832-58B00A8CBA1B}" destId="{15DD42EA-6F35-4507-A2B8-D0A55A2A948E}" srcOrd="0" destOrd="0" presId="urn:microsoft.com/office/officeart/2005/8/layout/orgChart1"/>
    <dgm:cxn modelId="{7B7530C5-8537-4CEC-B499-CF198C7E3291}" type="presParOf" srcId="{15DD42EA-6F35-4507-A2B8-D0A55A2A948E}" destId="{7E7B4A7D-4A87-4789-99B2-21CDCA306701}" srcOrd="0" destOrd="0" presId="urn:microsoft.com/office/officeart/2005/8/layout/orgChart1"/>
    <dgm:cxn modelId="{F8BEF979-FD76-4B8C-87DC-1E9EF84683A6}" type="presParOf" srcId="{7E7B4A7D-4A87-4789-99B2-21CDCA306701}" destId="{9C41112A-FF42-40E2-BA7F-3ED251BD75F9}" srcOrd="0" destOrd="0" presId="urn:microsoft.com/office/officeart/2005/8/layout/orgChart1"/>
    <dgm:cxn modelId="{0F2AB7E5-0903-49B7-ADA6-0E1F2BB3F823}" type="presParOf" srcId="{9C41112A-FF42-40E2-BA7F-3ED251BD75F9}" destId="{7F63E92A-83EF-456A-8C77-61B6FF546FFE}" srcOrd="0" destOrd="0" presId="urn:microsoft.com/office/officeart/2005/8/layout/orgChart1"/>
    <dgm:cxn modelId="{A6D1707B-CFA7-49AF-A285-D0BEA07EA9DF}" type="presOf" srcId="{9B97424C-11E9-45C9-8C3C-3CD3A91DA170}" destId="{7F63E92A-83EF-456A-8C77-61B6FF546FFE}" srcOrd="0" destOrd="0" presId="urn:microsoft.com/office/officeart/2005/8/layout/orgChart1"/>
    <dgm:cxn modelId="{B27CE385-FAFE-4DE7-BA63-89C025222926}" type="presParOf" srcId="{9C41112A-FF42-40E2-BA7F-3ED251BD75F9}" destId="{A2A9305D-781A-4679-A2F7-A688C8BA2ABB}" srcOrd="1" destOrd="0" presId="urn:microsoft.com/office/officeart/2005/8/layout/orgChart1"/>
    <dgm:cxn modelId="{B2618ACE-0D63-499D-BC23-414C85266EE4}" type="presOf" srcId="{9B97424C-11E9-45C9-8C3C-3CD3A91DA170}" destId="{A2A9305D-781A-4679-A2F7-A688C8BA2ABB}" srcOrd="1" destOrd="0" presId="urn:microsoft.com/office/officeart/2005/8/layout/orgChart1"/>
    <dgm:cxn modelId="{43E215F3-7A1F-449D-9682-5442A0D82257}" type="presParOf" srcId="{7E7B4A7D-4A87-4789-99B2-21CDCA306701}" destId="{8954559C-F168-4837-BD98-46FC9DEBBE04}" srcOrd="1" destOrd="0" presId="urn:microsoft.com/office/officeart/2005/8/layout/orgChart1"/>
    <dgm:cxn modelId="{DBCAFA33-AA96-4847-BC8B-CB59CC24FA9D}" type="presParOf" srcId="{8954559C-F168-4837-BD98-46FC9DEBBE04}" destId="{D6987819-5C94-451B-971B-C30627083114}" srcOrd="0" destOrd="0" presId="urn:microsoft.com/office/officeart/2005/8/layout/orgChart1"/>
    <dgm:cxn modelId="{DAFE9328-A976-493F-9C5F-877F00E4F3BC}" type="presOf" srcId="{8E9E44EB-CF9C-4E13-A5D3-8B754C808787}" destId="{D6987819-5C94-451B-971B-C30627083114}" srcOrd="0" destOrd="0" presId="urn:microsoft.com/office/officeart/2005/8/layout/orgChart1"/>
    <dgm:cxn modelId="{21BD9CC6-809D-4E6D-8371-A43B5832CFB2}" type="presParOf" srcId="{8954559C-F168-4837-BD98-46FC9DEBBE04}" destId="{C239EE1B-345F-41DA-9B2C-50FF931FCB97}" srcOrd="1" destOrd="0" presId="urn:microsoft.com/office/officeart/2005/8/layout/orgChart1"/>
    <dgm:cxn modelId="{EC5CA03D-8EB7-4DBD-AD22-F9D68B5EE1CD}" type="presParOf" srcId="{C239EE1B-345F-41DA-9B2C-50FF931FCB97}" destId="{C24D6D3E-E1B7-42AD-A8FB-9189802E10E4}" srcOrd="0" destOrd="0" presId="urn:microsoft.com/office/officeart/2005/8/layout/orgChart1"/>
    <dgm:cxn modelId="{907728A3-349B-4454-B697-ED2B216F331F}" type="presParOf" srcId="{C24D6D3E-E1B7-42AD-A8FB-9189802E10E4}" destId="{B1C459C0-366D-4AEC-9040-BA2F0018C15F}" srcOrd="0" destOrd="0" presId="urn:microsoft.com/office/officeart/2005/8/layout/orgChart1"/>
    <dgm:cxn modelId="{78E18FED-A9F8-4F69-BED2-8679AD69B560}" type="presOf" srcId="{9C14B62B-AC8D-4F81-96BE-3B64771D7CBC}" destId="{B1C459C0-366D-4AEC-9040-BA2F0018C15F}" srcOrd="0" destOrd="0" presId="urn:microsoft.com/office/officeart/2005/8/layout/orgChart1"/>
    <dgm:cxn modelId="{6FA725DF-1D74-4426-9F5F-8FF242756F57}" type="presParOf" srcId="{C24D6D3E-E1B7-42AD-A8FB-9189802E10E4}" destId="{C4253651-1704-4C04-A00F-8990FFC5757C}" srcOrd="1" destOrd="0" presId="urn:microsoft.com/office/officeart/2005/8/layout/orgChart1"/>
    <dgm:cxn modelId="{27DEC3F6-0B0A-4F67-83E5-1E80607FD277}" type="presOf" srcId="{9C14B62B-AC8D-4F81-96BE-3B64771D7CBC}" destId="{C4253651-1704-4C04-A00F-8990FFC5757C}" srcOrd="1" destOrd="0" presId="urn:microsoft.com/office/officeart/2005/8/layout/orgChart1"/>
    <dgm:cxn modelId="{D547CB75-3E7C-46DE-8173-4337BBDE55D1}" type="presParOf" srcId="{C239EE1B-345F-41DA-9B2C-50FF931FCB97}" destId="{F16BF34C-4F7B-42A4-AC0C-DAD4B14CAF89}" srcOrd="1" destOrd="0" presId="urn:microsoft.com/office/officeart/2005/8/layout/orgChart1"/>
    <dgm:cxn modelId="{3C8B4AEB-45E5-4B75-87C5-DC7CB031DB16}" type="presParOf" srcId="{C239EE1B-345F-41DA-9B2C-50FF931FCB97}" destId="{F53B1425-7EC5-4A9F-983E-09C57246F58F}" srcOrd="2" destOrd="0" presId="urn:microsoft.com/office/officeart/2005/8/layout/orgChart1"/>
    <dgm:cxn modelId="{574FD3A9-E104-4270-8DED-D108525EBDC7}" type="presParOf" srcId="{8954559C-F168-4837-BD98-46FC9DEBBE04}" destId="{C67225B3-2076-4A8F-B9D0-2D13625B05D3}" srcOrd="2" destOrd="0" presId="urn:microsoft.com/office/officeart/2005/8/layout/orgChart1"/>
    <dgm:cxn modelId="{9C696064-5E47-4EB0-A78E-A985FACF13EC}" type="presOf" srcId="{4B31E43D-18C2-4EF5-BF34-13787E630E32}" destId="{C67225B3-2076-4A8F-B9D0-2D13625B05D3}" srcOrd="0" destOrd="0" presId="urn:microsoft.com/office/officeart/2005/8/layout/orgChart1"/>
    <dgm:cxn modelId="{3CCBAEE2-4A8B-4645-8A8F-2B8277A222C5}" type="presParOf" srcId="{8954559C-F168-4837-BD98-46FC9DEBBE04}" destId="{6E6B864B-E075-4CCB-B924-5A2526CA6EA1}" srcOrd="3" destOrd="0" presId="urn:microsoft.com/office/officeart/2005/8/layout/orgChart1"/>
    <dgm:cxn modelId="{6C65A10A-161D-4FBA-86A5-B31E1FAD84A9}" type="presParOf" srcId="{6E6B864B-E075-4CCB-B924-5A2526CA6EA1}" destId="{F5B674CC-E845-46B3-82E9-66293E4C40BD}" srcOrd="0" destOrd="0" presId="urn:microsoft.com/office/officeart/2005/8/layout/orgChart1"/>
    <dgm:cxn modelId="{508AE861-8F4D-44D4-A256-E2048D06A6E6}" type="presParOf" srcId="{F5B674CC-E845-46B3-82E9-66293E4C40BD}" destId="{4FDDACBC-D123-4143-9068-D501FDBAA648}" srcOrd="0" destOrd="0" presId="urn:microsoft.com/office/officeart/2005/8/layout/orgChart1"/>
    <dgm:cxn modelId="{11839C11-DE5C-4EEA-A8F0-49317D406D02}" type="presOf" srcId="{57EBDED8-B33E-429A-9392-73EE1D5CAD21}" destId="{4FDDACBC-D123-4143-9068-D501FDBAA648}" srcOrd="0" destOrd="0" presId="urn:microsoft.com/office/officeart/2005/8/layout/orgChart1"/>
    <dgm:cxn modelId="{23C91367-525B-4182-B027-93C8B32B2ED3}" type="presParOf" srcId="{F5B674CC-E845-46B3-82E9-66293E4C40BD}" destId="{6A8FE651-E293-4ED9-BB84-F8267D702A44}" srcOrd="1" destOrd="0" presId="urn:microsoft.com/office/officeart/2005/8/layout/orgChart1"/>
    <dgm:cxn modelId="{E144BCD4-68CD-4C2C-91F5-AE6DF7245565}" type="presOf" srcId="{57EBDED8-B33E-429A-9392-73EE1D5CAD21}" destId="{6A8FE651-E293-4ED9-BB84-F8267D702A44}" srcOrd="1" destOrd="0" presId="urn:microsoft.com/office/officeart/2005/8/layout/orgChart1"/>
    <dgm:cxn modelId="{9A9FBD5C-678F-45E2-9D5C-21C4AD6C1B05}" type="presParOf" srcId="{6E6B864B-E075-4CCB-B924-5A2526CA6EA1}" destId="{8B8D4E0F-7FE8-4C3D-9379-F6559E2C8BB2}" srcOrd="1" destOrd="0" presId="urn:microsoft.com/office/officeart/2005/8/layout/orgChart1"/>
    <dgm:cxn modelId="{00B5F5F3-B058-4A9C-ACE8-473099F66EF9}" type="presParOf" srcId="{6E6B864B-E075-4CCB-B924-5A2526CA6EA1}" destId="{B7BA19B5-2823-4C60-A4D7-08762F63CE20}" srcOrd="2" destOrd="0" presId="urn:microsoft.com/office/officeart/2005/8/layout/orgChart1"/>
    <dgm:cxn modelId="{C191F2EA-FE27-40D5-976B-66DEEACE8BDA}" type="presParOf" srcId="{8954559C-F168-4837-BD98-46FC9DEBBE04}" destId="{5512E108-0F76-4F38-A7AF-3EFB47472D2A}" srcOrd="4" destOrd="0" presId="urn:microsoft.com/office/officeart/2005/8/layout/orgChart1"/>
    <dgm:cxn modelId="{5EB79D13-679A-4437-9F2A-1008ECF48570}" type="presOf" srcId="{68E67852-2289-4F9E-80F0-E8CCAFCDF67F}" destId="{5512E108-0F76-4F38-A7AF-3EFB47472D2A}" srcOrd="0" destOrd="0" presId="urn:microsoft.com/office/officeart/2005/8/layout/orgChart1"/>
    <dgm:cxn modelId="{5D4A6870-EB35-4EBD-929C-5F0CA8C9788A}" type="presParOf" srcId="{8954559C-F168-4837-BD98-46FC9DEBBE04}" destId="{BE8EED35-9613-4884-BB5C-4B75BB7B585C}" srcOrd="5" destOrd="0" presId="urn:microsoft.com/office/officeart/2005/8/layout/orgChart1"/>
    <dgm:cxn modelId="{4EC7E27B-8FFD-46A9-B82F-2E32F39A218E}" type="presParOf" srcId="{BE8EED35-9613-4884-BB5C-4B75BB7B585C}" destId="{A35E96F0-1F40-4169-B86F-F4C0C56E33CE}" srcOrd="0" destOrd="0" presId="urn:microsoft.com/office/officeart/2005/8/layout/orgChart1"/>
    <dgm:cxn modelId="{E781E368-8E7C-4CBC-92E8-E104D0ACD078}" type="presParOf" srcId="{A35E96F0-1F40-4169-B86F-F4C0C56E33CE}" destId="{F92AAC35-2AB0-479D-B2EF-06C3175D26C3}" srcOrd="0" destOrd="0" presId="urn:microsoft.com/office/officeart/2005/8/layout/orgChart1"/>
    <dgm:cxn modelId="{E4CD5CE9-4D11-4502-9518-014CB8218A3B}" type="presOf" srcId="{75AC0A1B-F96A-477F-8B5F-922680B147C1}" destId="{F92AAC35-2AB0-479D-B2EF-06C3175D26C3}" srcOrd="0" destOrd="0" presId="urn:microsoft.com/office/officeart/2005/8/layout/orgChart1"/>
    <dgm:cxn modelId="{23FDAE26-0FA3-40ED-B017-B4091373362E}" type="presParOf" srcId="{A35E96F0-1F40-4169-B86F-F4C0C56E33CE}" destId="{5FB29912-0C6D-4F8A-BCB5-C7EF4A497105}" srcOrd="1" destOrd="0" presId="urn:microsoft.com/office/officeart/2005/8/layout/orgChart1"/>
    <dgm:cxn modelId="{2D734BF8-3250-480B-913D-AF3566845E44}" type="presOf" srcId="{75AC0A1B-F96A-477F-8B5F-922680B147C1}" destId="{5FB29912-0C6D-4F8A-BCB5-C7EF4A497105}" srcOrd="1" destOrd="0" presId="urn:microsoft.com/office/officeart/2005/8/layout/orgChart1"/>
    <dgm:cxn modelId="{85FC624E-2146-4A01-8E02-7983AD8AD65B}" type="presParOf" srcId="{BE8EED35-9613-4884-BB5C-4B75BB7B585C}" destId="{12B2F184-BC44-4645-802D-F65287EA1A81}" srcOrd="1" destOrd="0" presId="urn:microsoft.com/office/officeart/2005/8/layout/orgChart1"/>
    <dgm:cxn modelId="{13BF7E1D-E870-4A71-BA70-0C765A752514}" type="presParOf" srcId="{12B2F184-BC44-4645-802D-F65287EA1A81}" destId="{49143EE2-5BD7-4A0B-9B56-97F3A4EDC572}" srcOrd="0" destOrd="0" presId="urn:microsoft.com/office/officeart/2005/8/layout/orgChart1"/>
    <dgm:cxn modelId="{48D44DF4-6B70-4A25-A887-0FB8E01614CE}" type="presOf" srcId="{604BC526-FCC9-43A1-9C22-6529F3777015}" destId="{49143EE2-5BD7-4A0B-9B56-97F3A4EDC572}" srcOrd="0" destOrd="0" presId="urn:microsoft.com/office/officeart/2005/8/layout/orgChart1"/>
    <dgm:cxn modelId="{9C73295E-33B1-4CFA-AF13-66C0542CAF98}" type="presParOf" srcId="{12B2F184-BC44-4645-802D-F65287EA1A81}" destId="{DDDEE22C-0703-4FA4-8620-EDA4A5974ED3}" srcOrd="1" destOrd="0" presId="urn:microsoft.com/office/officeart/2005/8/layout/orgChart1"/>
    <dgm:cxn modelId="{7B3A6530-2876-483C-A482-D4158194023C}" type="presParOf" srcId="{DDDEE22C-0703-4FA4-8620-EDA4A5974ED3}" destId="{BD886EBA-B660-4EFB-8BB4-7EF69D4AF4FA}" srcOrd="0" destOrd="0" presId="urn:microsoft.com/office/officeart/2005/8/layout/orgChart1"/>
    <dgm:cxn modelId="{77FA7062-AFB8-4AB8-A257-A32EEBC47122}" type="presParOf" srcId="{BD886EBA-B660-4EFB-8BB4-7EF69D4AF4FA}" destId="{364CE346-20AF-4DBB-AB3B-9FA5853E4FB0}" srcOrd="0" destOrd="0" presId="urn:microsoft.com/office/officeart/2005/8/layout/orgChart1"/>
    <dgm:cxn modelId="{0D05F401-BD4C-4E83-9CE5-0770B9DE8476}" type="presOf" srcId="{85123CA7-ABCE-43E4-853D-EA59AF5581C8}" destId="{364CE346-20AF-4DBB-AB3B-9FA5853E4FB0}" srcOrd="0" destOrd="0" presId="urn:microsoft.com/office/officeart/2005/8/layout/orgChart1"/>
    <dgm:cxn modelId="{6360F66C-36F8-4E7E-A83C-4EA3CD61967B}" type="presParOf" srcId="{BD886EBA-B660-4EFB-8BB4-7EF69D4AF4FA}" destId="{99ECC711-5A34-4922-9544-A3015F00451E}" srcOrd="1" destOrd="0" presId="urn:microsoft.com/office/officeart/2005/8/layout/orgChart1"/>
    <dgm:cxn modelId="{A5AF1ABD-7425-4268-9160-8F898B7871BB}" type="presOf" srcId="{85123CA7-ABCE-43E4-853D-EA59AF5581C8}" destId="{99ECC711-5A34-4922-9544-A3015F00451E}" srcOrd="1" destOrd="0" presId="urn:microsoft.com/office/officeart/2005/8/layout/orgChart1"/>
    <dgm:cxn modelId="{D78CC12D-0CD8-43CD-A9D8-C7B4457F69EE}" type="presParOf" srcId="{DDDEE22C-0703-4FA4-8620-EDA4A5974ED3}" destId="{69BE9DCC-2E70-4D05-8501-915F7D9973F4}" srcOrd="1" destOrd="0" presId="urn:microsoft.com/office/officeart/2005/8/layout/orgChart1"/>
    <dgm:cxn modelId="{E16DCB8E-F7E9-480A-9093-17712DE4C305}" type="presParOf" srcId="{DDDEE22C-0703-4FA4-8620-EDA4A5974ED3}" destId="{5DD7E2E4-1093-47A4-9732-7E5C1AA80E96}" srcOrd="2" destOrd="0" presId="urn:microsoft.com/office/officeart/2005/8/layout/orgChart1"/>
    <dgm:cxn modelId="{1B001BA1-A2C6-4EF5-864F-AFA333007FE8}" type="presParOf" srcId="{12B2F184-BC44-4645-802D-F65287EA1A81}" destId="{AAFF6CDE-F960-45E9-A84A-5C585C5D908C}" srcOrd="2" destOrd="0" presId="urn:microsoft.com/office/officeart/2005/8/layout/orgChart1"/>
    <dgm:cxn modelId="{7107899D-34E8-4FA0-B2B1-DF9F66BDCA94}" type="presOf" srcId="{F9233928-6FF4-43A8-951B-1E56CFFD3E0C}" destId="{AAFF6CDE-F960-45E9-A84A-5C585C5D908C}" srcOrd="0" destOrd="0" presId="urn:microsoft.com/office/officeart/2005/8/layout/orgChart1"/>
    <dgm:cxn modelId="{E2B0003E-D0E2-43FF-A745-025C053D40F1}" type="presParOf" srcId="{12B2F184-BC44-4645-802D-F65287EA1A81}" destId="{9C087C4B-4B49-4E25-AD02-8EBFBD15E04B}" srcOrd="3" destOrd="0" presId="urn:microsoft.com/office/officeart/2005/8/layout/orgChart1"/>
    <dgm:cxn modelId="{183F228C-DBA5-4EE9-9FEE-938674F4F7EF}" type="presParOf" srcId="{9C087C4B-4B49-4E25-AD02-8EBFBD15E04B}" destId="{628B54C3-8C5C-4459-B0C4-FC96499DBF23}" srcOrd="0" destOrd="0" presId="urn:microsoft.com/office/officeart/2005/8/layout/orgChart1"/>
    <dgm:cxn modelId="{A7A7D425-0BD5-489D-A0D3-B262AB319EF4}" type="presParOf" srcId="{628B54C3-8C5C-4459-B0C4-FC96499DBF23}" destId="{960183A3-2E0F-43AB-94D7-C2EC0EF182D7}" srcOrd="0" destOrd="0" presId="urn:microsoft.com/office/officeart/2005/8/layout/orgChart1"/>
    <dgm:cxn modelId="{D7FB3C59-1DE4-4A13-B8D7-B249C3E9B1B9}" type="presOf" srcId="{D32A802A-6284-45C9-94B2-76D0EBA3DCA3}" destId="{960183A3-2E0F-43AB-94D7-C2EC0EF182D7}" srcOrd="0" destOrd="0" presId="urn:microsoft.com/office/officeart/2005/8/layout/orgChart1"/>
    <dgm:cxn modelId="{7E4CF819-BF7D-44C2-9533-7F0AC0D73AE3}" type="presParOf" srcId="{628B54C3-8C5C-4459-B0C4-FC96499DBF23}" destId="{40054506-4FF0-4D3C-B58B-A4C9309F1BE3}" srcOrd="1" destOrd="0" presId="urn:microsoft.com/office/officeart/2005/8/layout/orgChart1"/>
    <dgm:cxn modelId="{67063050-D8D2-4BB7-96FD-FBAD60B67B13}" type="presOf" srcId="{D32A802A-6284-45C9-94B2-76D0EBA3DCA3}" destId="{40054506-4FF0-4D3C-B58B-A4C9309F1BE3}" srcOrd="1" destOrd="0" presId="urn:microsoft.com/office/officeart/2005/8/layout/orgChart1"/>
    <dgm:cxn modelId="{28F66623-2CC7-41A8-BB57-2BC7A2F73D8E}" type="presParOf" srcId="{9C087C4B-4B49-4E25-AD02-8EBFBD15E04B}" destId="{3F179315-2021-4A74-93CB-716E5C6DBA4E}" srcOrd="1" destOrd="0" presId="urn:microsoft.com/office/officeart/2005/8/layout/orgChart1"/>
    <dgm:cxn modelId="{0A15A024-F9BB-4169-8806-60C3D2446E57}" type="presParOf" srcId="{9C087C4B-4B49-4E25-AD02-8EBFBD15E04B}" destId="{CC25E2A3-7161-433F-A1D3-6B9A41F6F277}" srcOrd="2" destOrd="0" presId="urn:microsoft.com/office/officeart/2005/8/layout/orgChart1"/>
    <dgm:cxn modelId="{A83C32F9-0F56-4EFB-AD96-16AF9C387366}" type="presParOf" srcId="{BE8EED35-9613-4884-BB5C-4B75BB7B585C}" destId="{9396554E-9CC9-48F4-86A6-3EEC006FF6FB}" srcOrd="2" destOrd="0" presId="urn:microsoft.com/office/officeart/2005/8/layout/orgChart1"/>
    <dgm:cxn modelId="{1442C7E5-EB0C-4A8C-9594-03456B458F48}" type="presParOf" srcId="{7E7B4A7D-4A87-4789-99B2-21CDCA306701}" destId="{931DEE15-B107-492F-BD5A-241DD89CF60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9E956E-EB97-4E69-99BF-946044D72914}" type="doc">
      <dgm:prSet loTypeId="urn:microsoft.com/office/officeart/2005/8/layout/chart3" loCatId="cycle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/>
      </dgm:t>
    </dgm:pt>
    <dgm:pt modelId="{3E782985-C307-4A0B-B37E-668AC42565B2}" type="parTrans" cxnId="{0B82C251-F212-4F62-AED3-D1833793BF9E}">
      <dgm:prSet/>
      <dgm:spPr/>
      <dgm:t>
        <a:bodyPr/>
        <a:lstStyle/>
        <a:p>
          <a:endParaRPr lang="zh-CN" altLang="en-US"/>
        </a:p>
      </dgm:t>
    </dgm:pt>
    <dgm:pt modelId="{FD0F652A-2251-43BC-AB0A-922F9EFD8B9D}">
      <dgm:prSet phldrT="[文本]"/>
      <dgm:spPr/>
      <dgm:t>
        <a:bodyPr/>
        <a:lstStyle/>
        <a:p>
          <a:r>
            <a:rPr lang="en-US" altLang="zh-CN" smtClean="0"/>
            <a:t>2</a:t>
          </a:r>
          <a:endParaRPr lang="zh-CN" altLang="en-US"/>
        </a:p>
      </dgm:t>
    </dgm:pt>
    <dgm:pt modelId="{0AC675F0-5A78-40B5-9707-C6643D9621C5}" type="sibTrans" cxnId="{0B82C251-F212-4F62-AED3-D1833793BF9E}">
      <dgm:prSet/>
      <dgm:spPr/>
      <dgm:t>
        <a:bodyPr/>
        <a:lstStyle/>
        <a:p>
          <a:endParaRPr lang="zh-CN" altLang="en-US"/>
        </a:p>
      </dgm:t>
    </dgm:pt>
    <dgm:pt modelId="{8315323D-9B60-4898-B168-358E71B0CDC9}" type="parTrans" cxnId="{88816B01-3788-4E01-9A44-FF593EA667D2}">
      <dgm:prSet/>
      <dgm:spPr/>
      <dgm:t>
        <a:bodyPr/>
        <a:lstStyle/>
        <a:p>
          <a:endParaRPr lang="zh-CN" altLang="en-US"/>
        </a:p>
      </dgm:t>
    </dgm:pt>
    <dgm:pt modelId="{B5FF16FD-A824-49A5-997C-3ACDFF5C2B95}">
      <dgm:prSet phldrT="[文本]"/>
      <dgm:spPr/>
      <dgm:t>
        <a:bodyPr/>
        <a:lstStyle/>
        <a:p>
          <a:r>
            <a:rPr lang="en-US" altLang="zh-CN" smtClean="0"/>
            <a:t>3</a:t>
          </a:r>
          <a:endParaRPr lang="zh-CN" altLang="en-US"/>
        </a:p>
      </dgm:t>
    </dgm:pt>
    <dgm:pt modelId="{473FC0C7-543E-4935-AB93-903522532F00}" type="sibTrans" cxnId="{88816B01-3788-4E01-9A44-FF593EA667D2}">
      <dgm:prSet/>
      <dgm:spPr/>
      <dgm:t>
        <a:bodyPr/>
        <a:lstStyle/>
        <a:p>
          <a:endParaRPr lang="zh-CN" altLang="en-US"/>
        </a:p>
      </dgm:t>
    </dgm:pt>
    <dgm:pt modelId="{AF7ACE94-F560-43C3-B1D6-4BD95E59E80F}" type="parTrans" cxnId="{0BB2532A-EF2B-4D91-B88F-E6CCD3731E2E}">
      <dgm:prSet/>
      <dgm:spPr/>
      <dgm:t>
        <a:bodyPr/>
        <a:lstStyle/>
        <a:p>
          <a:endParaRPr lang="zh-CN" altLang="en-US"/>
        </a:p>
      </dgm:t>
    </dgm:pt>
    <dgm:pt modelId="{770AAC62-493E-4283-AC73-F82AE3251E4C}">
      <dgm:prSet phldrT="[文本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altLang="zh-CN" smtClean="0"/>
            <a:t>1</a:t>
          </a:r>
          <a:endParaRPr lang="zh-CN" altLang="en-US"/>
        </a:p>
      </dgm:t>
    </dgm:pt>
    <dgm:pt modelId="{98F270BF-5348-4E4C-9C3E-F56386069797}" type="sibTrans" cxnId="{0BB2532A-EF2B-4D91-B88F-E6CCD3731E2E}">
      <dgm:prSet/>
      <dgm:spPr/>
      <dgm:t>
        <a:bodyPr/>
        <a:lstStyle/>
        <a:p>
          <a:endParaRPr lang="zh-CN" altLang="en-US"/>
        </a:p>
      </dgm:t>
    </dgm:pt>
    <dgm:pt modelId="{1A84B710-A83D-4AEE-A764-905586080275}" type="pres">
      <dgm:prSet presAssocID="{7E9E956E-EB97-4E69-99BF-946044D72914}" presName="compositeShape">
        <dgm:presLayoutVars>
          <dgm:chMax val="7"/>
          <dgm:dir/>
          <dgm:resizeHandles val="exact"/>
        </dgm:presLayoutVars>
      </dgm:prSet>
      <dgm:spPr/>
      <dgm:t>
        <a:bodyPr/>
        <a:lstStyle/>
        <a:p/>
      </dgm:t>
    </dgm:pt>
    <dgm:pt modelId="{ADFDB0CE-6A4C-4EC9-831E-97A593248D4A}" type="pres">
      <dgm:prSet presAssocID="{7E9E956E-EB97-4E69-99BF-946044D72914}" presName="wedge1" presStyleLbl="node1" presStyleCnt="3" custLinFactNeighborX="-4895" custLinFactNeighborY="2997"/>
      <dgm:spPr/>
      <dgm:t>
        <a:bodyPr/>
        <a:lstStyle/>
        <a:p>
          <a:endParaRPr lang="zh-CN" altLang="en-US"/>
        </a:p>
      </dgm:t>
    </dgm:pt>
    <dgm:pt modelId="{6FE602EA-3DAE-42E9-9046-6BAA3E4FED8D}" type="pres">
      <dgm:prSet presAssocID="{7E9E956E-EB97-4E69-99BF-946044D72914}" presName="wedge1Tx" presStyleLbl="node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1C8ECCE-C9C6-443C-BAFD-7AEF9D4653EC}" type="pres">
      <dgm:prSet presAssocID="{7E9E956E-EB97-4E69-99BF-946044D72914}" presName="wedge2" presStyleLbl="node1" presStyleIdx="1" presStyleCnt="3"/>
      <dgm:spPr/>
      <dgm:t>
        <a:bodyPr/>
        <a:lstStyle/>
        <a:p>
          <a:endParaRPr lang="zh-CN" altLang="en-US"/>
        </a:p>
      </dgm:t>
    </dgm:pt>
    <dgm:pt modelId="{84C33B4A-323B-46CB-8745-2ED9E0132F65}" type="pres">
      <dgm:prSet presAssocID="{7E9E956E-EB97-4E69-99BF-946044D72914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165DC66-C7A7-4E4E-B210-F23A10B7FFBA}" type="pres">
      <dgm:prSet presAssocID="{7E9E956E-EB97-4E69-99BF-946044D72914}" presName="wedge3" presStyleLbl="node1" presStyleIdx="2" presStyleCnt="3"/>
      <dgm:spPr/>
      <dgm:t>
        <a:bodyPr/>
        <a:lstStyle/>
        <a:p>
          <a:endParaRPr lang="zh-CN" altLang="en-US"/>
        </a:p>
      </dgm:t>
    </dgm:pt>
    <dgm:pt modelId="{6F8A0B47-28C7-476E-BE81-A98BADC61E02}" type="pres">
      <dgm:prSet presAssocID="{7E9E956E-EB97-4E69-99BF-946044D72914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0B82C251-F212-4F62-AED3-D1833793BF9E}" srcId="{7E9E956E-EB97-4E69-99BF-946044D72914}" destId="{FD0F652A-2251-43BC-AB0A-922F9EFD8B9D}" srcOrd="0" destOrd="0" parTransId="{3E782985-C307-4A0B-B37E-668AC42565B2}" sibTransId="{0AC675F0-5A78-40B5-9707-C6643D9621C5}"/>
    <dgm:cxn modelId="{88816B01-3788-4E01-9A44-FF593EA667D2}" srcId="{7E9E956E-EB97-4E69-99BF-946044D72914}" destId="{B5FF16FD-A824-49A5-997C-3ACDFF5C2B95}" srcOrd="1" destOrd="0" parTransId="{8315323D-9B60-4898-B168-358E71B0CDC9}" sibTransId="{473FC0C7-543E-4935-AB93-903522532F00}"/>
    <dgm:cxn modelId="{0BB2532A-EF2B-4D91-B88F-E6CCD3731E2E}" srcId="{7E9E956E-EB97-4E69-99BF-946044D72914}" destId="{770AAC62-493E-4283-AC73-F82AE3251E4C}" srcOrd="2" destOrd="0" parTransId="{AF7ACE94-F560-43C3-B1D6-4BD95E59E80F}" sibTransId="{98F270BF-5348-4E4C-9C3E-F56386069797}"/>
    <dgm:cxn modelId="{C0429434-02B2-47AB-BA33-6440F834F831}" type="presOf" srcId="{7E9E956E-EB97-4E69-99BF-946044D72914}" destId="{1A84B710-A83D-4AEE-A764-905586080275}" srcOrd="0" destOrd="0" presId="urn:microsoft.com/office/officeart/2005/8/layout/chart3"/>
    <dgm:cxn modelId="{24062052-4DCA-404B-8F05-E35BA6EF8861}" type="presParOf" srcId="{1A84B710-A83D-4AEE-A764-905586080275}" destId="{ADFDB0CE-6A4C-4EC9-831E-97A593248D4A}" srcOrd="0" destOrd="0" presId="urn:microsoft.com/office/officeart/2005/8/layout/chart3"/>
    <dgm:cxn modelId="{1F3BAD87-3332-4C0A-9B41-DE1D496822E5}" type="presOf" srcId="{FD0F652A-2251-43BC-AB0A-922F9EFD8B9D}" destId="{ADFDB0CE-6A4C-4EC9-831E-97A593248D4A}" srcOrd="0" destOrd="0" presId="urn:microsoft.com/office/officeart/2005/8/layout/chart3"/>
    <dgm:cxn modelId="{50362182-DA61-4052-AB37-768D074998DB}" type="presParOf" srcId="{1A84B710-A83D-4AEE-A764-905586080275}" destId="{6FE602EA-3DAE-42E9-9046-6BAA3E4FED8D}" srcOrd="1" destOrd="0" presId="urn:microsoft.com/office/officeart/2005/8/layout/chart3"/>
    <dgm:cxn modelId="{667A565D-F330-4B0F-B7D4-461A21B6033E}" type="presOf" srcId="{FD0F652A-2251-43BC-AB0A-922F9EFD8B9D}" destId="{6FE602EA-3DAE-42E9-9046-6BAA3E4FED8D}" srcOrd="1" destOrd="0" presId="urn:microsoft.com/office/officeart/2005/8/layout/chart3"/>
    <dgm:cxn modelId="{11D070AF-2713-4494-AF5F-F3AFCFDDCD2D}" type="presParOf" srcId="{1A84B710-A83D-4AEE-A764-905586080275}" destId="{F1C8ECCE-C9C6-443C-BAFD-7AEF9D4653EC}" srcOrd="2" destOrd="0" presId="urn:microsoft.com/office/officeart/2005/8/layout/chart3"/>
    <dgm:cxn modelId="{D55C961B-31B7-4B20-A937-B897AA69AB34}" type="presOf" srcId="{B5FF16FD-A824-49A5-997C-3ACDFF5C2B95}" destId="{F1C8ECCE-C9C6-443C-BAFD-7AEF9D4653EC}" srcOrd="0" destOrd="0" presId="urn:microsoft.com/office/officeart/2005/8/layout/chart3"/>
    <dgm:cxn modelId="{8F0AD003-429E-4886-9B95-3466C0994272}" type="presParOf" srcId="{1A84B710-A83D-4AEE-A764-905586080275}" destId="{84C33B4A-323B-46CB-8745-2ED9E0132F65}" srcOrd="3" destOrd="0" presId="urn:microsoft.com/office/officeart/2005/8/layout/chart3"/>
    <dgm:cxn modelId="{8F52DDF0-D632-4693-8B32-E5AEBC26BC64}" type="presOf" srcId="{B5FF16FD-A824-49A5-997C-3ACDFF5C2B95}" destId="{84C33B4A-323B-46CB-8745-2ED9E0132F65}" srcOrd="1" destOrd="0" presId="urn:microsoft.com/office/officeart/2005/8/layout/chart3"/>
    <dgm:cxn modelId="{7AD205A8-09D3-4178-BD3B-515683C70DC6}" type="presParOf" srcId="{1A84B710-A83D-4AEE-A764-905586080275}" destId="{5165DC66-C7A7-4E4E-B210-F23A10B7FFBA}" srcOrd="4" destOrd="0" presId="urn:microsoft.com/office/officeart/2005/8/layout/chart3"/>
    <dgm:cxn modelId="{66160BEA-6F15-44BD-86B0-01953EA1B6AB}" type="presOf" srcId="{770AAC62-493E-4283-AC73-F82AE3251E4C}" destId="{5165DC66-C7A7-4E4E-B210-F23A10B7FFBA}" srcOrd="0" destOrd="0" presId="urn:microsoft.com/office/officeart/2005/8/layout/chart3"/>
    <dgm:cxn modelId="{B984FE25-5468-4AB9-B4E7-7F9AC8A58A86}" type="presParOf" srcId="{1A84B710-A83D-4AEE-A764-905586080275}" destId="{6F8A0B47-28C7-476E-BE81-A98BADC61E02}" srcOrd="5" destOrd="0" presId="urn:microsoft.com/office/officeart/2005/8/layout/chart3"/>
    <dgm:cxn modelId="{289D10A5-486F-4842-A55A-B08AB6C73547}" type="presOf" srcId="{770AAC62-493E-4283-AC73-F82AE3251E4C}" destId="{6F8A0B47-28C7-476E-BE81-A98BADC61E02}" srcOrd="1" destOrd="0" presId="urn:microsoft.com/office/officeart/2005/8/layout/char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00FFD31-9179-4FAE-9858-8FFB828DD30C}" type="doc">
      <dgm:prSet loTypeId="urn:microsoft.com/office/officeart/2005/8/layout/orgChart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CN" altLang="en-US"/>
        </a:p>
      </dgm:t>
    </dgm:pt>
    <dgm:pt modelId="{E6715CB1-B5A4-451F-A554-A4D15839F27D}" type="parTrans" cxnId="{8D9FC5B3-1BCD-4BE1-BC1E-2F93D44759EB}">
      <dgm:prSet/>
      <dgm:spPr/>
      <dgm:t>
        <a:bodyPr/>
        <a:lstStyle/>
        <a:p>
          <a:endParaRPr lang="zh-CN" altLang="en-US"/>
        </a:p>
      </dgm:t>
    </dgm:pt>
    <dgm:pt modelId="{B043EB14-63B4-48D1-8DB2-BBA6F74F138E}">
      <dgm:prSet phldrT="[文本]" custT="1"/>
      <dgm:spPr/>
      <dgm:t>
        <a:bodyPr/>
        <a:lstStyle/>
        <a:p>
          <a:r>
            <a:rPr lang="zh-CN" altLang="en-US" sz="2800" smtClean="0">
              <a:latin typeface="微软雅黑" panose="020b0503020204020204" pitchFamily="34" charset="-122"/>
              <a:ea typeface="微软雅黑" panose="020b0503020204020204" pitchFamily="34" charset="-122"/>
            </a:rPr>
            <a:t>结构化</a:t>
          </a:r>
          <a:endParaRPr lang="zh-CN" altLang="en-US" sz="280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E520C803-2FE4-4B94-ADD8-7BA7B43281D4}" type="parTrans" cxnId="{A57FF63F-0A20-493B-9B89-2D3ACA0E5298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F5B771D7-4D1A-4A1B-8F8A-2CCEFBB2019A}">
      <dgm:prSet phldrT="[文本]" custT="1"/>
      <dgm:spPr/>
      <dgm:t>
        <a:bodyPr/>
        <a:lstStyle/>
        <a:p>
          <a:r>
            <a:rPr lang="zh-CN" altLang="en-US" sz="1800" smtClean="0">
              <a:latin typeface="微软雅黑" panose="020b0503020204020204" pitchFamily="34" charset="-122"/>
              <a:ea typeface="微软雅黑" panose="020b0503020204020204" pitchFamily="34" charset="-122"/>
            </a:rPr>
            <a:t>以终为始原则</a:t>
          </a:r>
          <a:endParaRPr lang="zh-CN" altLang="en-US" sz="180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A73E448A-7DDC-4AF4-93B7-435631659ACB}" type="parTrans" cxnId="{6A4F7775-B314-475C-8E11-B749A032FC39}">
      <dgm:prSet/>
      <dgm:spPr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6631E655-D5C3-409B-BBAF-789BE9CDCD37}">
      <dgm:prSet custT="1"/>
      <dgm:spPr/>
      <dgm:t>
        <a:bodyPr/>
        <a:lstStyle/>
        <a:p>
          <a:r>
            <a:rPr lang="zh-CN" altLang="en-US" sz="1200" b="0" smtClean="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rPr>
            <a:t>明确目标，清晰界定问题</a:t>
          </a:r>
          <a:endParaRPr lang="zh-CN" altLang="en-US" sz="1200" b="0">
            <a:solidFill>
              <a:schemeClr val="bg1"/>
            </a:solidFill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1150AAD0-155F-485E-8E51-454735C9E712}" type="sibTrans" cxnId="{6A4F7775-B314-475C-8E11-B749A032FC39}">
      <dgm:prSet/>
      <dgm:spPr/>
      <dgm:t>
        <a:bodyPr/>
        <a:lstStyle/>
        <a:p>
          <a:endParaRPr lang="zh-CN" altLang="en-US"/>
        </a:p>
      </dgm:t>
    </dgm:pt>
    <dgm:pt modelId="{62F24633-EA1B-4327-A37F-4437399C1359}" type="parTrans" cxnId="{5E7C65E9-BB58-4459-8F77-AA65938730BB}">
      <dgm:prSet/>
      <dgm:spPr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3C3FB793-0C5D-4CC6-9501-86C952E2D448}">
      <dgm:prSet custT="1"/>
      <dgm:spPr/>
      <dgm:t>
        <a:bodyPr/>
        <a:lstStyle/>
        <a:p>
          <a:pPr algn="l"/>
          <a:r>
            <a:rPr lang="en-US" altLang="zh-CN" sz="1200" b="0" smtClean="0">
              <a:latin typeface="黑体" panose="02010609060101010101" pitchFamily="49" charset="-122"/>
              <a:ea typeface="黑体" panose="02010609060101010101" pitchFamily="49" charset="-122"/>
            </a:rPr>
            <a:t>1.</a:t>
          </a:r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从结论说起</a:t>
          </a:r>
          <a:endParaRPr lang="en-US" altLang="zh-CN" sz="1200" b="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pPr algn="l"/>
          <a:r>
            <a:rPr lang="en-US" altLang="zh-CN" sz="1200" b="0" smtClean="0">
              <a:latin typeface="黑体" panose="02010609060101010101" pitchFamily="49" charset="-122"/>
              <a:ea typeface="黑体" panose="02010609060101010101" pitchFamily="49" charset="-122"/>
            </a:rPr>
            <a:t>2.TOPS</a:t>
          </a:r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原则</a:t>
          </a:r>
          <a:endParaRPr lang="en-US" altLang="zh-CN" sz="1200" b="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pPr algn="l"/>
          <a:r>
            <a:rPr lang="en-US" altLang="zh-CN" sz="1200" b="0" smtClean="0">
              <a:latin typeface="黑体" panose="02010609060101010101" pitchFamily="49" charset="-122"/>
              <a:ea typeface="黑体" panose="02010609060101010101" pitchFamily="49" charset="-122"/>
            </a:rPr>
            <a:t>3.</a:t>
          </a:r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讲三点</a:t>
          </a:r>
          <a:endParaRPr lang="zh-CN" altLang="en-US" sz="1200" b="0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819351D0-7223-44F3-98BA-07FADA0DA0DA}" type="sibTrans" cxnId="{5E7C65E9-BB58-4459-8F77-AA65938730BB}">
      <dgm:prSet/>
      <dgm:spPr/>
      <dgm:t>
        <a:bodyPr/>
        <a:lstStyle/>
        <a:p>
          <a:endParaRPr lang="zh-CN" altLang="en-US"/>
        </a:p>
      </dgm:t>
    </dgm:pt>
    <dgm:pt modelId="{F2D8F06F-08DD-40E9-8B0F-3DD33C5CC64B}" type="sibTrans" cxnId="{A57FF63F-0A20-493B-9B89-2D3ACA0E5298}">
      <dgm:prSet/>
      <dgm:spPr/>
      <dgm:t>
        <a:bodyPr/>
        <a:lstStyle/>
        <a:p>
          <a:endParaRPr lang="zh-CN" altLang="en-US"/>
        </a:p>
      </dgm:t>
    </dgm:pt>
    <dgm:pt modelId="{1F38D955-D098-48B9-BC6C-A2D09FEE69E8}" type="parTrans" cxnId="{ACD3E974-EC24-4960-A0C8-5A6656DEB3E6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831348A6-BEA2-4D88-89AA-704110A0701B}">
      <dgm:prSet phldrT="[文本]" custT="1"/>
      <dgm:spPr/>
      <dgm:t>
        <a:bodyPr/>
        <a:lstStyle/>
        <a:p>
          <a:r>
            <a:rPr lang="zh-CN" altLang="en-US" sz="1800" smtClean="0">
              <a:latin typeface="微软雅黑" panose="020b0503020204020204" pitchFamily="34" charset="-122"/>
              <a:ea typeface="微软雅黑" panose="020b0503020204020204" pitchFamily="34" charset="-122"/>
            </a:rPr>
            <a:t>分析分解原则</a:t>
          </a:r>
          <a:endParaRPr lang="zh-CN" altLang="en-US" sz="180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6F4DAB17-3CFB-4707-9652-F68A333FB2CF}" type="parTrans" cxnId="{F029DA76-0834-4288-A036-878A2DFB800C}">
      <dgm:prSet/>
      <dgm:spPr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F3DCFBB1-CC9A-4647-B3D0-557B4E18D1D9}">
      <dgm:prSet custT="1"/>
      <dgm:spPr/>
      <dgm:t>
        <a:bodyPr/>
        <a:lstStyle/>
        <a:p>
          <a:r>
            <a:rPr lang="en-US" altLang="zh-CN" sz="1200" b="0" smtClean="0">
              <a:latin typeface="黑体" panose="02010609060101010101" pitchFamily="49" charset="-122"/>
              <a:ea typeface="黑体" panose="02010609060101010101" pitchFamily="49" charset="-122"/>
            </a:rPr>
            <a:t>1.</a:t>
          </a:r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树形结构</a:t>
          </a:r>
          <a:endParaRPr lang="en-US" altLang="zh-CN" sz="1200" b="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r>
            <a:rPr lang="en-US" altLang="zh-CN" sz="1200" b="0" smtClean="0">
              <a:latin typeface="黑体" panose="02010609060101010101" pitchFamily="49" charset="-122"/>
              <a:ea typeface="黑体" panose="02010609060101010101" pitchFamily="49" charset="-122"/>
            </a:rPr>
            <a:t>2.</a:t>
          </a:r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逻辑树结构</a:t>
          </a:r>
          <a:endParaRPr lang="en-US" altLang="zh-CN" sz="1200" b="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r>
            <a:rPr lang="en-US" altLang="zh-CN" sz="1200" b="0" smtClean="0">
              <a:latin typeface="黑体" panose="02010609060101010101" pitchFamily="49" charset="-122"/>
              <a:ea typeface="黑体" panose="02010609060101010101" pitchFamily="49" charset="-122"/>
            </a:rPr>
            <a:t>3.</a:t>
          </a:r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鱼骨结构</a:t>
          </a:r>
          <a:endParaRPr lang="zh-CN" altLang="en-US" sz="1200" b="0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0071AFFE-A84D-4C70-BAF7-0A23EBCBA62B}" type="sibTrans" cxnId="{F029DA76-0834-4288-A036-878A2DFB800C}">
      <dgm:prSet/>
      <dgm:spPr/>
      <dgm:t>
        <a:bodyPr/>
        <a:lstStyle/>
        <a:p>
          <a:endParaRPr lang="zh-CN" altLang="en-US"/>
        </a:p>
      </dgm:t>
    </dgm:pt>
    <dgm:pt modelId="{1BA0F091-83ED-4829-8895-D2EF193C5FDC}" type="parTrans" cxnId="{2323DEF6-2066-401C-8768-BDED0A452EB4}">
      <dgm:prSet/>
      <dgm:spPr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510D8B3F-BB88-45B7-8BE5-46EE747837B3}">
      <dgm:prSet custT="1"/>
      <dgm:spPr/>
      <dgm:t>
        <a:bodyPr/>
        <a:lstStyle/>
        <a:p>
          <a:r>
            <a:rPr lang="en-US" altLang="zh-CN" sz="1200" b="0" smtClean="0">
              <a:latin typeface="黑体" panose="02010609060101010101" pitchFamily="49" charset="-122"/>
              <a:ea typeface="黑体" panose="02010609060101010101" pitchFamily="49" charset="-122"/>
            </a:rPr>
            <a:t>1.</a:t>
          </a:r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归纳法</a:t>
          </a:r>
          <a:endParaRPr lang="en-US" altLang="zh-CN" sz="1200" b="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r>
            <a:rPr lang="en-US" altLang="zh-CN" sz="1200" b="0" smtClean="0">
              <a:latin typeface="黑体" panose="02010609060101010101" pitchFamily="49" charset="-122"/>
              <a:ea typeface="黑体" panose="02010609060101010101" pitchFamily="49" charset="-122"/>
            </a:rPr>
            <a:t>2.</a:t>
          </a:r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演绎法</a:t>
          </a:r>
          <a:endParaRPr lang="zh-CN" altLang="en-US" sz="1200" b="0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3651EC25-BABC-4BDE-9671-D113E9583C0E}" type="sibTrans" cxnId="{2323DEF6-2066-401C-8768-BDED0A452EB4}">
      <dgm:prSet/>
      <dgm:spPr/>
      <dgm:t>
        <a:bodyPr/>
        <a:lstStyle/>
        <a:p>
          <a:endParaRPr lang="zh-CN" altLang="en-US"/>
        </a:p>
      </dgm:t>
    </dgm:pt>
    <dgm:pt modelId="{6C7C506B-177C-4981-8D98-206CB44C5EF8}" type="sibTrans" cxnId="{ACD3E974-EC24-4960-A0C8-5A6656DEB3E6}">
      <dgm:prSet/>
      <dgm:spPr/>
      <dgm:t>
        <a:bodyPr/>
        <a:lstStyle/>
        <a:p>
          <a:endParaRPr lang="zh-CN" altLang="en-US"/>
        </a:p>
      </dgm:t>
    </dgm:pt>
    <dgm:pt modelId="{D8043F20-66CA-49D8-8818-E2021FD56E4C}" type="parTrans" cxnId="{39D52770-69B4-4A5D-9DFB-9143E1344D6A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2F844947-629D-4F5D-84B5-69142083A288}">
      <dgm:prSet phldrT="[文本]" custT="1"/>
      <dgm:spPr/>
      <dgm:t>
        <a:bodyPr/>
        <a:lstStyle/>
        <a:p>
          <a:r>
            <a:rPr lang="en-US" altLang="zh-CN" sz="1800" smtClean="0">
              <a:latin typeface="微软雅黑" panose="020b0503020204020204" pitchFamily="34" charset="-122"/>
              <a:ea typeface="微软雅黑" panose="020b0503020204020204" pitchFamily="34" charset="-122"/>
            </a:rPr>
            <a:t>MECE</a:t>
          </a:r>
          <a:r>
            <a:rPr lang="zh-CN" altLang="en-US" sz="1800" smtClean="0">
              <a:latin typeface="微软雅黑" panose="020b0503020204020204" pitchFamily="34" charset="-122"/>
              <a:ea typeface="微软雅黑" panose="020b0503020204020204" pitchFamily="34" charset="-122"/>
            </a:rPr>
            <a:t>原则</a:t>
          </a:r>
          <a:endParaRPr lang="zh-CN" altLang="en-US" sz="180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5C5C821C-3E41-4476-BCE9-8195E38DDCDB}" type="parTrans" cxnId="{5A21769D-758F-4F44-8C3C-723E0F110092}">
      <dgm:prSet/>
      <dgm:spPr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259B4C42-069B-48EE-AF75-0956B09EA277}">
      <dgm:prSet custT="1"/>
      <dgm:spPr/>
      <dgm:t>
        <a:bodyPr/>
        <a:lstStyle/>
        <a:p>
          <a:r>
            <a:rPr lang="en-US" altLang="zh-CN" sz="1200" b="0" smtClean="0">
              <a:latin typeface="黑体" panose="02010609060101010101" pitchFamily="49" charset="-122"/>
              <a:ea typeface="黑体" panose="02010609060101010101" pitchFamily="49" charset="-122"/>
            </a:rPr>
            <a:t>1.</a:t>
          </a:r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是否全面，没有遗漏</a:t>
          </a:r>
          <a:endParaRPr lang="en-US" altLang="zh-CN" sz="1200" b="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r>
            <a:rPr lang="en-US" altLang="zh-CN" sz="1200" b="0" smtClean="0">
              <a:latin typeface="黑体" panose="02010609060101010101" pitchFamily="49" charset="-122"/>
              <a:ea typeface="黑体" panose="02010609060101010101" pitchFamily="49" charset="-122"/>
            </a:rPr>
            <a:t>2.</a:t>
          </a:r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是否独立，没有交叉</a:t>
          </a:r>
          <a:endParaRPr lang="zh-CN" altLang="en-US" sz="1200" b="0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DED9E607-BB8E-47F4-82DE-F8C3497CA908}" type="sibTrans" cxnId="{5A21769D-758F-4F44-8C3C-723E0F110092}">
      <dgm:prSet/>
      <dgm:spPr/>
      <dgm:t>
        <a:bodyPr/>
        <a:lstStyle/>
        <a:p>
          <a:endParaRPr lang="zh-CN" altLang="en-US"/>
        </a:p>
      </dgm:t>
    </dgm:pt>
    <dgm:pt modelId="{4F2894D3-A876-4487-805D-D0A345A8FA17}" type="parTrans" cxnId="{B837A2E9-6147-4EF6-A93F-50C5ABBE9023}">
      <dgm:prSet/>
      <dgm:spPr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326669E2-9466-43F7-A68B-27B2F8C9148F}">
      <dgm:prSet custT="1"/>
      <dgm:spPr/>
      <dgm:t>
        <a:bodyPr/>
        <a:lstStyle/>
        <a:p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不多不少，恰到好处</a:t>
          </a:r>
          <a:endParaRPr lang="zh-CN" altLang="en-US" sz="1200" b="0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C8DF56B7-CD35-4CB4-AE4D-9ED0D53A2F28}" type="sibTrans" cxnId="{B837A2E9-6147-4EF6-A93F-50C5ABBE9023}">
      <dgm:prSet/>
      <dgm:spPr/>
      <dgm:t>
        <a:bodyPr/>
        <a:lstStyle/>
        <a:p>
          <a:endParaRPr lang="zh-CN" altLang="en-US"/>
        </a:p>
      </dgm:t>
    </dgm:pt>
    <dgm:pt modelId="{DBACF959-A896-4A6F-ABE5-3DE184050AF7}" type="sibTrans" cxnId="{39D52770-69B4-4A5D-9DFB-9143E1344D6A}">
      <dgm:prSet/>
      <dgm:spPr/>
      <dgm:t>
        <a:bodyPr/>
        <a:lstStyle/>
        <a:p>
          <a:endParaRPr lang="zh-CN" altLang="en-US"/>
        </a:p>
      </dgm:t>
    </dgm:pt>
    <dgm:pt modelId="{219DEFBA-17D8-4950-A878-17801EF2EA62}" type="parTrans" cxnId="{79738C9E-2776-4CB2-ADDE-C149BB5BEABE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091F10EA-8846-41C3-8F68-F323123B5754}">
      <dgm:prSet custT="1"/>
      <dgm:spPr/>
      <dgm:t>
        <a:bodyPr/>
        <a:lstStyle/>
        <a:p>
          <a:r>
            <a:rPr lang="en-US" altLang="zh-CN" sz="1800" smtClean="0">
              <a:latin typeface="微软雅黑" panose="020b0503020204020204" pitchFamily="34" charset="-122"/>
              <a:ea typeface="微软雅黑" panose="020b0503020204020204" pitchFamily="34" charset="-122"/>
            </a:rPr>
            <a:t>80/20</a:t>
          </a:r>
          <a:r>
            <a:rPr lang="zh-CN" altLang="en-US" sz="1800" smtClean="0">
              <a:latin typeface="微软雅黑" panose="020b0503020204020204" pitchFamily="34" charset="-122"/>
              <a:ea typeface="微软雅黑" panose="020b0503020204020204" pitchFamily="34" charset="-122"/>
            </a:rPr>
            <a:t>原则</a:t>
          </a:r>
          <a:endParaRPr lang="zh-CN" altLang="en-US" sz="180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C87E5131-318D-41FD-8486-75FA703F15C1}" type="parTrans" cxnId="{BCBAA494-529A-4E6E-8446-09030ED3467B}">
      <dgm:prSet/>
      <dgm:spPr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03412847-A819-421E-8EA0-19C715F265F1}">
      <dgm:prSet custT="1"/>
      <dgm:spPr/>
      <dgm:t>
        <a:bodyPr/>
        <a:lstStyle/>
        <a:p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是否重点突出，强调了要点</a:t>
          </a:r>
          <a:endParaRPr lang="zh-CN" altLang="en-US" sz="1200" b="0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A2DEDB0E-9298-4056-8EB5-E968C4729B7F}" type="sibTrans" cxnId="{BCBAA494-529A-4E6E-8446-09030ED3467B}">
      <dgm:prSet/>
      <dgm:spPr/>
      <dgm:t>
        <a:bodyPr/>
        <a:lstStyle/>
        <a:p>
          <a:endParaRPr lang="zh-CN" altLang="en-US"/>
        </a:p>
      </dgm:t>
    </dgm:pt>
    <dgm:pt modelId="{95FA06AC-142E-45A6-B7F0-7A61DF5E0E4B}" type="parTrans" cxnId="{1733D04E-983A-460B-802B-A80140B7BFB7}">
      <dgm:prSet/>
      <dgm:spPr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C3FDA54E-1331-4DC8-A361-A692C13BEFA6}">
      <dgm:prSet custT="1"/>
      <dgm:spPr/>
      <dgm:t>
        <a:bodyPr/>
        <a:lstStyle/>
        <a:p>
          <a:r>
            <a:rPr lang="zh-CN" altLang="en-US" sz="1200" b="0" smtClean="0">
              <a:latin typeface="黑体" panose="02010609060101010101" pitchFamily="49" charset="-122"/>
              <a:ea typeface="黑体" panose="02010609060101010101" pitchFamily="49" charset="-122"/>
            </a:rPr>
            <a:t>是否观点简单明确，易于理解</a:t>
          </a:r>
          <a:endParaRPr lang="zh-CN" altLang="en-US" sz="1200" b="0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DB2681EB-246A-4FD3-B952-5F81D5A902BD}" type="sibTrans" cxnId="{1733D04E-983A-460B-802B-A80140B7BFB7}">
      <dgm:prSet/>
      <dgm:spPr/>
      <dgm:t>
        <a:bodyPr/>
        <a:lstStyle/>
        <a:p>
          <a:endParaRPr lang="zh-CN" altLang="en-US"/>
        </a:p>
      </dgm:t>
    </dgm:pt>
    <dgm:pt modelId="{BD36DDB7-9949-48F9-B37B-9866B14FF134}" type="sibTrans" cxnId="{79738C9E-2776-4CB2-ADDE-C149BB5BEABE}">
      <dgm:prSet/>
      <dgm:spPr/>
      <dgm:t>
        <a:bodyPr/>
        <a:lstStyle/>
        <a:p>
          <a:endParaRPr lang="zh-CN" altLang="en-US"/>
        </a:p>
      </dgm:t>
    </dgm:pt>
    <dgm:pt modelId="{3C226AC2-E8E0-4C39-926D-23C157BBD7B1}" type="sibTrans" cxnId="{8D9FC5B3-1BCD-4BE1-BC1E-2F93D44759EB}">
      <dgm:prSet/>
      <dgm:spPr/>
      <dgm:t>
        <a:bodyPr/>
        <a:lstStyle/>
        <a:p>
          <a:endParaRPr lang="zh-CN" altLang="en-US"/>
        </a:p>
      </dgm:t>
    </dgm:pt>
    <dgm:pt modelId="{79A953FD-DB18-4EA0-A06C-DBDA9760E780}" type="pres">
      <dgm:prSet presAssocID="{700FFD31-9179-4FAE-9858-8FFB828DD30C}" presName="hierChild1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1B78C7D8-19B4-438C-98EF-C3D9CCF5E3F1}" type="pres">
      <dgm:prSet presAssocID="{B043EB14-63B4-48D1-8DB2-BBA6F74F138E}" presName="hierRoot1">
        <dgm:presLayoutVars>
          <dgm:hierBranch val="init"/>
        </dgm:presLayoutVars>
      </dgm:prSet>
      <dgm:spPr/>
      <dgm:t>
        <a:bodyPr/>
        <a:lstStyle/>
        <a:p/>
      </dgm:t>
    </dgm:pt>
    <dgm:pt modelId="{6325A451-CD18-4CB4-A4E1-3EA85C32EFC1}" type="pres">
      <dgm:prSet presAssocID="{B043EB14-63B4-48D1-8DB2-BBA6F74F138E}" presName="rootComposite1"/>
      <dgm:spPr/>
      <dgm:t>
        <a:bodyPr/>
        <a:lstStyle/>
        <a:p/>
      </dgm:t>
    </dgm:pt>
    <dgm:pt modelId="{0E05C771-4708-48E9-920B-D9C2913CD299}" type="pres">
      <dgm:prSet presAssocID="{B043EB14-63B4-48D1-8DB2-BBA6F74F138E}" presName="rootText1" presStyleLbl="node0" presStyleCnt="1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B1B2D8FC-A200-4967-8C3C-89EFBF788066}" type="pres">
      <dgm:prSet presAssocID="{B043EB14-63B4-48D1-8DB2-BBA6F74F138E}" presName="rootConnector1" presStyleLbl="node1" presStyleCnt="1"/>
      <dgm:spPr/>
      <dgm:t>
        <a:bodyPr/>
        <a:lstStyle/>
        <a:p>
          <a:endParaRPr lang="zh-CN" altLang="en-US"/>
        </a:p>
      </dgm:t>
    </dgm:pt>
    <dgm:pt modelId="{0BEA5891-CE57-4BEF-ABC1-EC08FA4A71C5}" type="pres">
      <dgm:prSet presAssocID="{B043EB14-63B4-48D1-8DB2-BBA6F74F138E}" presName="hierChild2"/>
      <dgm:spPr/>
      <dgm:t>
        <a:bodyPr/>
        <a:lstStyle/>
        <a:p/>
      </dgm:t>
    </dgm:pt>
    <dgm:pt modelId="{CFE27DF5-B367-401F-9D0D-4E45A68AEF4A}" type="pres">
      <dgm:prSet presAssocID="{E520C803-2FE4-4B94-ADD8-7BA7B43281D4}" presName="Name37" presStyleLbl="parChTrans1D2" presStyleIdx="3" presStyleCnt="4"/>
      <dgm:spPr/>
      <dgm:t>
        <a:bodyPr/>
        <a:lstStyle/>
        <a:p>
          <a:endParaRPr lang="zh-CN" altLang="en-US"/>
        </a:p>
      </dgm:t>
    </dgm:pt>
    <dgm:pt modelId="{8F3438BE-0F0B-4807-8A0E-753AF2BB254D}" type="pres">
      <dgm:prSet presAssocID="{F5B771D7-4D1A-4A1B-8F8A-2CCEFBB2019A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9BF541E0-CFAF-486D-A5F1-79B4529FA8C7}" type="pres">
      <dgm:prSet presAssocID="{F5B771D7-4D1A-4A1B-8F8A-2CCEFBB2019A}" presName="rootComposite"/>
      <dgm:spPr/>
      <dgm:t>
        <a:bodyPr/>
        <a:lstStyle/>
        <a:p/>
      </dgm:t>
    </dgm:pt>
    <dgm:pt modelId="{5C2DCC2B-086C-4711-948E-80B10B5AF9D9}" type="pres">
      <dgm:prSet presAssocID="{F5B771D7-4D1A-4A1B-8F8A-2CCEFBB2019A}" presName="rootText" presStyleLbl="node2" presStyleCnt="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B500B77-9E36-4559-8620-5896240691EB}" type="pres">
      <dgm:prSet presAssocID="{F5B771D7-4D1A-4A1B-8F8A-2CCEFBB2019A}" presName="rootConnector" presStyleLbl="node2" presStyleCnt="4"/>
      <dgm:spPr/>
      <dgm:t>
        <a:bodyPr/>
        <a:lstStyle/>
        <a:p>
          <a:endParaRPr lang="zh-CN" altLang="en-US"/>
        </a:p>
      </dgm:t>
    </dgm:pt>
    <dgm:pt modelId="{5401E08C-84E1-42A7-BB9F-614833D175EF}" type="pres">
      <dgm:prSet presAssocID="{F5B771D7-4D1A-4A1B-8F8A-2CCEFBB2019A}" presName="hierChild4"/>
      <dgm:spPr/>
      <dgm:t>
        <a:bodyPr/>
        <a:lstStyle/>
        <a:p/>
      </dgm:t>
    </dgm:pt>
    <dgm:pt modelId="{BFD1E5B3-62E4-4953-A0AD-ABEFCF62C813}" type="pres">
      <dgm:prSet presAssocID="{A73E448A-7DDC-4AF4-93B7-435631659ACB}" presName="Name37" presStyleLbl="parChTrans1D3" presStyleIdx="7" presStyleCnt="8"/>
      <dgm:spPr/>
      <dgm:t>
        <a:bodyPr/>
        <a:lstStyle/>
        <a:p>
          <a:endParaRPr lang="zh-CN" altLang="en-US"/>
        </a:p>
      </dgm:t>
    </dgm:pt>
    <dgm:pt modelId="{61F113E1-64D6-4B5B-9FBD-BC8EC3CE6FEE}" type="pres">
      <dgm:prSet presAssocID="{6631E655-D5C3-409B-BBAF-789BE9CDCD37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25005485-D8C0-40C5-A23B-A7F5930066A1}" type="pres">
      <dgm:prSet presAssocID="{6631E655-D5C3-409B-BBAF-789BE9CDCD37}" presName="rootComposite"/>
      <dgm:spPr/>
      <dgm:t>
        <a:bodyPr/>
        <a:lstStyle/>
        <a:p/>
      </dgm:t>
    </dgm:pt>
    <dgm:pt modelId="{F484A203-98F3-4233-A311-E7990ECFCC5D}" type="pres">
      <dgm:prSet presAssocID="{6631E655-D5C3-409B-BBAF-789BE9CDCD37}" presName="rootText" presStyleLbl="node3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C7570C28-E1CD-4502-B557-A5CE537A1F9D}" type="pres">
      <dgm:prSet presAssocID="{6631E655-D5C3-409B-BBAF-789BE9CDCD37}" presName="rootConnector" presStyleLbl="node3" presStyleCnt="8"/>
      <dgm:spPr/>
      <dgm:t>
        <a:bodyPr/>
        <a:lstStyle/>
        <a:p>
          <a:endParaRPr lang="zh-CN" altLang="en-US"/>
        </a:p>
      </dgm:t>
    </dgm:pt>
    <dgm:pt modelId="{2E3A3E63-E448-4EB8-9ADF-E799C89F79DB}" type="pres">
      <dgm:prSet presAssocID="{6631E655-D5C3-409B-BBAF-789BE9CDCD37}" presName="hierChild4"/>
      <dgm:spPr/>
      <dgm:t>
        <a:bodyPr/>
        <a:lstStyle/>
        <a:p/>
      </dgm:t>
    </dgm:pt>
    <dgm:pt modelId="{B2F36BA5-8B74-4F98-BF89-E2FB57D4D73C}" type="pres">
      <dgm:prSet presAssocID="{6631E655-D5C3-409B-BBAF-789BE9CDCD37}" presName="hierChild5"/>
      <dgm:spPr/>
      <dgm:t>
        <a:bodyPr/>
        <a:lstStyle/>
        <a:p/>
      </dgm:t>
    </dgm:pt>
    <dgm:pt modelId="{395E5E21-89D4-46D4-83D1-31FE50EFDFBC}" type="pres">
      <dgm:prSet presAssocID="{62F24633-EA1B-4327-A37F-4437399C1359}" presName="Name37" presStyleLbl="parChTrans1D3" presStyleIdx="6" presStyleCnt="8"/>
      <dgm:spPr/>
      <dgm:t>
        <a:bodyPr/>
        <a:lstStyle/>
        <a:p>
          <a:endParaRPr lang="zh-CN" altLang="en-US"/>
        </a:p>
      </dgm:t>
    </dgm:pt>
    <dgm:pt modelId="{A20292E3-83FD-431D-8A0E-ED6938CD975D}" type="pres">
      <dgm:prSet presAssocID="{3C3FB793-0C5D-4CC6-9501-86C952E2D448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9FC30332-7E4F-420E-983A-5CDF6957B07D}" type="pres">
      <dgm:prSet presAssocID="{3C3FB793-0C5D-4CC6-9501-86C952E2D448}" presName="rootComposite"/>
      <dgm:spPr/>
      <dgm:t>
        <a:bodyPr/>
        <a:lstStyle/>
        <a:p/>
      </dgm:t>
    </dgm:pt>
    <dgm:pt modelId="{EEB47A9C-424F-4CAA-96BD-C5C29546B1C1}" type="pres">
      <dgm:prSet presAssocID="{3C3FB793-0C5D-4CC6-9501-86C952E2D448}" presName="rootText" presStyleLbl="node3" presStyleIdx="1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AF7DDC5A-1BF4-4780-8776-4FB536BE23B2}" type="pres">
      <dgm:prSet presAssocID="{3C3FB793-0C5D-4CC6-9501-86C952E2D448}" presName="rootConnector" presStyleLbl="node3" presStyleIdx="1" presStyleCnt="8"/>
      <dgm:spPr/>
      <dgm:t>
        <a:bodyPr/>
        <a:lstStyle/>
        <a:p>
          <a:endParaRPr lang="zh-CN" altLang="en-US"/>
        </a:p>
      </dgm:t>
    </dgm:pt>
    <dgm:pt modelId="{82BEC8DF-E86E-4337-B213-DE05BBA10563}" type="pres">
      <dgm:prSet presAssocID="{3C3FB793-0C5D-4CC6-9501-86C952E2D448}" presName="hierChild4"/>
      <dgm:spPr/>
      <dgm:t>
        <a:bodyPr/>
        <a:lstStyle/>
        <a:p/>
      </dgm:t>
    </dgm:pt>
    <dgm:pt modelId="{159F8991-5E19-4001-93CE-E838FB7AD6C3}" type="pres">
      <dgm:prSet presAssocID="{3C3FB793-0C5D-4CC6-9501-86C952E2D448}" presName="hierChild5"/>
      <dgm:spPr/>
      <dgm:t>
        <a:bodyPr/>
        <a:lstStyle/>
        <a:p/>
      </dgm:t>
    </dgm:pt>
    <dgm:pt modelId="{EAB3D91F-A5AF-4B61-8351-B47F84357722}" type="pres">
      <dgm:prSet presAssocID="{F5B771D7-4D1A-4A1B-8F8A-2CCEFBB2019A}" presName="hierChild5"/>
      <dgm:spPr/>
      <dgm:t>
        <a:bodyPr/>
        <a:lstStyle/>
        <a:p/>
      </dgm:t>
    </dgm:pt>
    <dgm:pt modelId="{6766260C-E3B8-4B36-BDB7-5AEDEFAB5667}" type="pres">
      <dgm:prSet presAssocID="{1F38D955-D098-48B9-BC6C-A2D09FEE69E8}" presName="Name37" presStyleLbl="parChTrans1D2" presStyleIdx="2" presStyleCnt="4"/>
      <dgm:spPr/>
      <dgm:t>
        <a:bodyPr/>
        <a:lstStyle/>
        <a:p>
          <a:endParaRPr lang="zh-CN" altLang="en-US"/>
        </a:p>
      </dgm:t>
    </dgm:pt>
    <dgm:pt modelId="{01D03AA2-6F01-48CC-9335-A3DA9DB059E9}" type="pres">
      <dgm:prSet presAssocID="{831348A6-BEA2-4D88-89AA-704110A0701B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6E79FF8B-D2C3-473F-A1B2-FB7745A7FC64}" type="pres">
      <dgm:prSet presAssocID="{831348A6-BEA2-4D88-89AA-704110A0701B}" presName="rootComposite"/>
      <dgm:spPr/>
      <dgm:t>
        <a:bodyPr/>
        <a:lstStyle/>
        <a:p/>
      </dgm:t>
    </dgm:pt>
    <dgm:pt modelId="{AF586BCC-0C91-442A-9D60-BD5EB4566B11}" type="pres">
      <dgm:prSet presAssocID="{831348A6-BEA2-4D88-89AA-704110A0701B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CCA4F472-78D6-48F5-B581-F77A8EAEB3E8}" type="pres">
      <dgm:prSet presAssocID="{831348A6-BEA2-4D88-89AA-704110A0701B}" presName="rootConnector" presStyleLbl="node2" presStyleIdx="1" presStyleCnt="4"/>
      <dgm:spPr/>
      <dgm:t>
        <a:bodyPr/>
        <a:lstStyle/>
        <a:p>
          <a:endParaRPr lang="zh-CN" altLang="en-US"/>
        </a:p>
      </dgm:t>
    </dgm:pt>
    <dgm:pt modelId="{803F5382-CC6E-4D45-A855-CB0521FF4CF0}" type="pres">
      <dgm:prSet presAssocID="{831348A6-BEA2-4D88-89AA-704110A0701B}" presName="hierChild4"/>
      <dgm:spPr/>
      <dgm:t>
        <a:bodyPr/>
        <a:lstStyle/>
        <a:p/>
      </dgm:t>
    </dgm:pt>
    <dgm:pt modelId="{9AE11F19-8411-4113-839F-8C48AFAE6336}" type="pres">
      <dgm:prSet presAssocID="{6F4DAB17-3CFB-4707-9652-F68A333FB2CF}" presName="Name37" presStyleLbl="parChTrans1D3" presStyleIdx="5" presStyleCnt="8"/>
      <dgm:spPr/>
      <dgm:t>
        <a:bodyPr/>
        <a:lstStyle/>
        <a:p>
          <a:endParaRPr lang="zh-CN" altLang="en-US"/>
        </a:p>
      </dgm:t>
    </dgm:pt>
    <dgm:pt modelId="{215ED2DF-E893-430D-9B93-26635AF5B1E1}" type="pres">
      <dgm:prSet presAssocID="{F3DCFBB1-CC9A-4647-B3D0-557B4E18D1D9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BCD3A43A-9513-409F-A558-35FCCAFCDAE7}" type="pres">
      <dgm:prSet presAssocID="{F3DCFBB1-CC9A-4647-B3D0-557B4E18D1D9}" presName="rootComposite"/>
      <dgm:spPr/>
      <dgm:t>
        <a:bodyPr/>
        <a:lstStyle/>
        <a:p/>
      </dgm:t>
    </dgm:pt>
    <dgm:pt modelId="{70D015EA-C8E6-4B51-9C45-2E5B945F7243}" type="pres">
      <dgm:prSet presAssocID="{F3DCFBB1-CC9A-4647-B3D0-557B4E18D1D9}" presName="rootText" presStyleLbl="node3" presStyleIdx="2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95F9C8F5-C5E8-43BA-9F27-AAAAEF5A6D5D}" type="pres">
      <dgm:prSet presAssocID="{F3DCFBB1-CC9A-4647-B3D0-557B4E18D1D9}" presName="rootConnector" presStyleLbl="node3" presStyleIdx="2" presStyleCnt="8"/>
      <dgm:spPr/>
      <dgm:t>
        <a:bodyPr/>
        <a:lstStyle/>
        <a:p>
          <a:endParaRPr lang="zh-CN" altLang="en-US"/>
        </a:p>
      </dgm:t>
    </dgm:pt>
    <dgm:pt modelId="{E73885EB-C750-43A5-83AC-0C1F6102762E}" type="pres">
      <dgm:prSet presAssocID="{F3DCFBB1-CC9A-4647-B3D0-557B4E18D1D9}" presName="hierChild4"/>
      <dgm:spPr/>
      <dgm:t>
        <a:bodyPr/>
        <a:lstStyle/>
        <a:p/>
      </dgm:t>
    </dgm:pt>
    <dgm:pt modelId="{C3DAD940-96A8-4B72-8E7B-DB41FB452781}" type="pres">
      <dgm:prSet presAssocID="{F3DCFBB1-CC9A-4647-B3D0-557B4E18D1D9}" presName="hierChild5"/>
      <dgm:spPr/>
      <dgm:t>
        <a:bodyPr/>
        <a:lstStyle/>
        <a:p/>
      </dgm:t>
    </dgm:pt>
    <dgm:pt modelId="{D370FD25-B2AB-4EE3-BB2E-90147C922255}" type="pres">
      <dgm:prSet presAssocID="{1BA0F091-83ED-4829-8895-D2EF193C5FDC}" presName="Name37" presStyleLbl="parChTrans1D3" presStyleIdx="4" presStyleCnt="8"/>
      <dgm:spPr/>
      <dgm:t>
        <a:bodyPr/>
        <a:lstStyle/>
        <a:p>
          <a:endParaRPr lang="zh-CN" altLang="en-US"/>
        </a:p>
      </dgm:t>
    </dgm:pt>
    <dgm:pt modelId="{198747BB-FC4B-44D8-BC92-379BD411680D}" type="pres">
      <dgm:prSet presAssocID="{510D8B3F-BB88-45B7-8BE5-46EE747837B3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7584C3B4-D941-4FC2-9B92-3506A2FFBF34}" type="pres">
      <dgm:prSet presAssocID="{510D8B3F-BB88-45B7-8BE5-46EE747837B3}" presName="rootComposite"/>
      <dgm:spPr/>
      <dgm:t>
        <a:bodyPr/>
        <a:lstStyle/>
        <a:p/>
      </dgm:t>
    </dgm:pt>
    <dgm:pt modelId="{02B627AC-93E2-4DAE-B6DC-B3109BA15964}" type="pres">
      <dgm:prSet presAssocID="{510D8B3F-BB88-45B7-8BE5-46EE747837B3}" presName="rootText" presStyleLbl="node3" presStyleIdx="3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0D8A376E-42F9-44DD-ADB2-AADD5EF314A8}" type="pres">
      <dgm:prSet presAssocID="{510D8B3F-BB88-45B7-8BE5-46EE747837B3}" presName="rootConnector" presStyleLbl="node3" presStyleIdx="3" presStyleCnt="8"/>
      <dgm:spPr/>
      <dgm:t>
        <a:bodyPr/>
        <a:lstStyle/>
        <a:p>
          <a:endParaRPr lang="zh-CN" altLang="en-US"/>
        </a:p>
      </dgm:t>
    </dgm:pt>
    <dgm:pt modelId="{45D3F526-B6D8-4F3B-899D-CF17D36ACA68}" type="pres">
      <dgm:prSet presAssocID="{510D8B3F-BB88-45B7-8BE5-46EE747837B3}" presName="hierChild4"/>
      <dgm:spPr/>
      <dgm:t>
        <a:bodyPr/>
        <a:lstStyle/>
        <a:p/>
      </dgm:t>
    </dgm:pt>
    <dgm:pt modelId="{2284A9E8-A178-4687-9D94-FE52A11DF2D2}" type="pres">
      <dgm:prSet presAssocID="{510D8B3F-BB88-45B7-8BE5-46EE747837B3}" presName="hierChild5"/>
      <dgm:spPr/>
      <dgm:t>
        <a:bodyPr/>
        <a:lstStyle/>
        <a:p/>
      </dgm:t>
    </dgm:pt>
    <dgm:pt modelId="{BFF532F2-E29F-4858-B04C-2A6B73DFFF4E}" type="pres">
      <dgm:prSet presAssocID="{831348A6-BEA2-4D88-89AA-704110A0701B}" presName="hierChild5"/>
      <dgm:spPr/>
      <dgm:t>
        <a:bodyPr/>
        <a:lstStyle/>
        <a:p/>
      </dgm:t>
    </dgm:pt>
    <dgm:pt modelId="{1B52A12A-8F97-4FA6-8E0F-EA1661B45EC7}" type="pres">
      <dgm:prSet presAssocID="{D8043F20-66CA-49D8-8818-E2021FD56E4C}" presName="Name37" presStyleLbl="parChTrans1D2" presStyleIdx="1" presStyleCnt="4"/>
      <dgm:spPr/>
      <dgm:t>
        <a:bodyPr/>
        <a:lstStyle/>
        <a:p>
          <a:endParaRPr lang="zh-CN" altLang="en-US"/>
        </a:p>
      </dgm:t>
    </dgm:pt>
    <dgm:pt modelId="{4DAAC480-B5DF-432B-903B-8CA9EBD1B8DA}" type="pres">
      <dgm:prSet presAssocID="{2F844947-629D-4F5D-84B5-69142083A288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6A1915B4-77F1-4993-A430-C4F549E268FE}" type="pres">
      <dgm:prSet presAssocID="{2F844947-629D-4F5D-84B5-69142083A288}" presName="rootComposite"/>
      <dgm:spPr/>
      <dgm:t>
        <a:bodyPr/>
        <a:lstStyle/>
        <a:p/>
      </dgm:t>
    </dgm:pt>
    <dgm:pt modelId="{41517E3F-CF7E-46D3-8832-6296032C25BA}" type="pres">
      <dgm:prSet presAssocID="{2F844947-629D-4F5D-84B5-69142083A288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E101F427-DDA1-45DD-89F5-CC256BC4A56C}" type="pres">
      <dgm:prSet presAssocID="{2F844947-629D-4F5D-84B5-69142083A288}" presName="rootConnector" presStyleLbl="node2" presStyleIdx="2" presStyleCnt="4"/>
      <dgm:spPr/>
      <dgm:t>
        <a:bodyPr/>
        <a:lstStyle/>
        <a:p>
          <a:endParaRPr lang="zh-CN" altLang="en-US"/>
        </a:p>
      </dgm:t>
    </dgm:pt>
    <dgm:pt modelId="{355353DA-E2A3-4DC4-BD21-1EF6282BF951}" type="pres">
      <dgm:prSet presAssocID="{2F844947-629D-4F5D-84B5-69142083A288}" presName="hierChild4"/>
      <dgm:spPr/>
      <dgm:t>
        <a:bodyPr/>
        <a:lstStyle/>
        <a:p/>
      </dgm:t>
    </dgm:pt>
    <dgm:pt modelId="{914E1147-202B-4D74-9F35-8F9AB1847A65}" type="pres">
      <dgm:prSet presAssocID="{5C5C821C-3E41-4476-BCE9-8195E38DDCDB}" presName="Name37" presStyleLbl="parChTrans1D3" presStyleIdx="3" presStyleCnt="8"/>
      <dgm:spPr/>
      <dgm:t>
        <a:bodyPr/>
        <a:lstStyle/>
        <a:p>
          <a:endParaRPr lang="zh-CN" altLang="en-US"/>
        </a:p>
      </dgm:t>
    </dgm:pt>
    <dgm:pt modelId="{1B7F67D9-F304-4631-BED3-B4CB6B10B3B8}" type="pres">
      <dgm:prSet presAssocID="{259B4C42-069B-48EE-AF75-0956B09EA277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F113F9F7-CBD2-4E73-8763-43D1AF5620E3}" type="pres">
      <dgm:prSet presAssocID="{259B4C42-069B-48EE-AF75-0956B09EA277}" presName="rootComposite"/>
      <dgm:spPr/>
      <dgm:t>
        <a:bodyPr/>
        <a:lstStyle/>
        <a:p/>
      </dgm:t>
    </dgm:pt>
    <dgm:pt modelId="{664CC358-4945-438E-9215-33A2F40458CD}" type="pres">
      <dgm:prSet presAssocID="{259B4C42-069B-48EE-AF75-0956B09EA277}" presName="rootText" presStyleLbl="node3" presStyleIdx="4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C4296E0-6FBC-4387-9ECC-35650182E162}" type="pres">
      <dgm:prSet presAssocID="{259B4C42-069B-48EE-AF75-0956B09EA277}" presName="rootConnector" presStyleLbl="node3" presStyleIdx="4" presStyleCnt="8"/>
      <dgm:spPr/>
      <dgm:t>
        <a:bodyPr/>
        <a:lstStyle/>
        <a:p>
          <a:endParaRPr lang="zh-CN" altLang="en-US"/>
        </a:p>
      </dgm:t>
    </dgm:pt>
    <dgm:pt modelId="{86691A8E-D8D8-448E-A206-2D7D2E38AC29}" type="pres">
      <dgm:prSet presAssocID="{259B4C42-069B-48EE-AF75-0956B09EA277}" presName="hierChild4"/>
      <dgm:spPr/>
      <dgm:t>
        <a:bodyPr/>
        <a:lstStyle/>
        <a:p/>
      </dgm:t>
    </dgm:pt>
    <dgm:pt modelId="{3DA4D45D-1BE8-4C8D-89E2-1A973E27C966}" type="pres">
      <dgm:prSet presAssocID="{259B4C42-069B-48EE-AF75-0956B09EA277}" presName="hierChild5"/>
      <dgm:spPr/>
      <dgm:t>
        <a:bodyPr/>
        <a:lstStyle/>
        <a:p/>
      </dgm:t>
    </dgm:pt>
    <dgm:pt modelId="{86C0C9D8-B0A7-4749-A15E-62313AED9119}" type="pres">
      <dgm:prSet presAssocID="{4F2894D3-A876-4487-805D-D0A345A8FA17}" presName="Name37" presStyleLbl="parChTrans1D3" presStyleIdx="2" presStyleCnt="8"/>
      <dgm:spPr/>
      <dgm:t>
        <a:bodyPr/>
        <a:lstStyle/>
        <a:p>
          <a:endParaRPr lang="zh-CN" altLang="en-US"/>
        </a:p>
      </dgm:t>
    </dgm:pt>
    <dgm:pt modelId="{1EA50736-07AC-4A2E-9FFA-60F38A8683F5}" type="pres">
      <dgm:prSet presAssocID="{326669E2-9466-43F7-A68B-27B2F8C9148F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2D9665FA-583B-46E3-925B-94182BCF4D19}" type="pres">
      <dgm:prSet presAssocID="{326669E2-9466-43F7-A68B-27B2F8C9148F}" presName="rootComposite"/>
      <dgm:spPr/>
      <dgm:t>
        <a:bodyPr/>
        <a:lstStyle/>
        <a:p/>
      </dgm:t>
    </dgm:pt>
    <dgm:pt modelId="{ED048CDB-0C25-45CA-8599-7E8866EA6878}" type="pres">
      <dgm:prSet presAssocID="{326669E2-9466-43F7-A68B-27B2F8C9148F}" presName="rootText" presStyleLbl="node3" presStyleIdx="5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F02FF6D9-50EA-4A3D-B6CC-955500CE2E7D}" type="pres">
      <dgm:prSet presAssocID="{326669E2-9466-43F7-A68B-27B2F8C9148F}" presName="rootConnector" presStyleLbl="node3" presStyleIdx="5" presStyleCnt="8"/>
      <dgm:spPr/>
      <dgm:t>
        <a:bodyPr/>
        <a:lstStyle/>
        <a:p>
          <a:endParaRPr lang="zh-CN" altLang="en-US"/>
        </a:p>
      </dgm:t>
    </dgm:pt>
    <dgm:pt modelId="{32F1C153-FF10-49B6-B858-0B892A5B5B20}" type="pres">
      <dgm:prSet presAssocID="{326669E2-9466-43F7-A68B-27B2F8C9148F}" presName="hierChild4"/>
      <dgm:spPr/>
      <dgm:t>
        <a:bodyPr/>
        <a:lstStyle/>
        <a:p/>
      </dgm:t>
    </dgm:pt>
    <dgm:pt modelId="{3A34A212-9E99-41C7-A9B9-ACEB02FEC99C}" type="pres">
      <dgm:prSet presAssocID="{326669E2-9466-43F7-A68B-27B2F8C9148F}" presName="hierChild5"/>
      <dgm:spPr/>
      <dgm:t>
        <a:bodyPr/>
        <a:lstStyle/>
        <a:p/>
      </dgm:t>
    </dgm:pt>
    <dgm:pt modelId="{2AD51E4D-ED10-499F-937A-801B4E460085}" type="pres">
      <dgm:prSet presAssocID="{2F844947-629D-4F5D-84B5-69142083A288}" presName="hierChild5"/>
      <dgm:spPr/>
      <dgm:t>
        <a:bodyPr/>
        <a:lstStyle/>
        <a:p/>
      </dgm:t>
    </dgm:pt>
    <dgm:pt modelId="{2134CDC0-7AE3-423A-A9D9-C603B3504273}" type="pres">
      <dgm:prSet presAssocID="{219DEFBA-17D8-4950-A878-17801EF2EA62}" presName="Name37" presStyleLbl="parChTrans1D2" presStyleCnt="4"/>
      <dgm:spPr/>
      <dgm:t>
        <a:bodyPr/>
        <a:lstStyle/>
        <a:p>
          <a:endParaRPr lang="zh-CN" altLang="en-US"/>
        </a:p>
      </dgm:t>
    </dgm:pt>
    <dgm:pt modelId="{A3FEEED4-E6FD-4BE8-879C-3627CF359EB3}" type="pres">
      <dgm:prSet presAssocID="{091F10EA-8846-41C3-8F68-F323123B5754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D84C7170-B234-4A65-8427-B472140D761B}" type="pres">
      <dgm:prSet presAssocID="{091F10EA-8846-41C3-8F68-F323123B5754}" presName="rootComposite"/>
      <dgm:spPr/>
      <dgm:t>
        <a:bodyPr/>
        <a:lstStyle/>
        <a:p/>
      </dgm:t>
    </dgm:pt>
    <dgm:pt modelId="{1232595A-349A-436D-B80C-2FFCB6BAB038}" type="pres">
      <dgm:prSet presAssocID="{091F10EA-8846-41C3-8F68-F323123B5754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A91174B4-6757-4D8A-8B7F-EA421A1589E8}" type="pres">
      <dgm:prSet presAssocID="{091F10EA-8846-41C3-8F68-F323123B5754}" presName="rootConnector" presStyleLbl="node2" presStyleIdx="3" presStyleCnt="4"/>
      <dgm:spPr/>
      <dgm:t>
        <a:bodyPr/>
        <a:lstStyle/>
        <a:p>
          <a:endParaRPr lang="zh-CN" altLang="en-US"/>
        </a:p>
      </dgm:t>
    </dgm:pt>
    <dgm:pt modelId="{3587B890-7E26-4263-9EC6-20CD45611D02}" type="pres">
      <dgm:prSet presAssocID="{091F10EA-8846-41C3-8F68-F323123B5754}" presName="hierChild4"/>
      <dgm:spPr/>
      <dgm:t>
        <a:bodyPr/>
        <a:lstStyle/>
        <a:p/>
      </dgm:t>
    </dgm:pt>
    <dgm:pt modelId="{1F05153F-1966-494C-B3F2-5D7F05E659F7}" type="pres">
      <dgm:prSet presAssocID="{C87E5131-318D-41FD-8486-75FA703F15C1}" presName="Name37" presStyleLbl="parChTrans1D3" presStyleIdx="1" presStyleCnt="8"/>
      <dgm:spPr/>
      <dgm:t>
        <a:bodyPr/>
        <a:lstStyle/>
        <a:p>
          <a:endParaRPr lang="zh-CN" altLang="en-US"/>
        </a:p>
      </dgm:t>
    </dgm:pt>
    <dgm:pt modelId="{C5DC3A98-2B58-4679-AD75-579C6C79C53B}" type="pres">
      <dgm:prSet presAssocID="{03412847-A819-421E-8EA0-19C715F265F1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04EABFB9-B51C-4669-85EE-01B00CD0B8E3}" type="pres">
      <dgm:prSet presAssocID="{03412847-A819-421E-8EA0-19C715F265F1}" presName="rootComposite"/>
      <dgm:spPr/>
      <dgm:t>
        <a:bodyPr/>
        <a:lstStyle/>
        <a:p/>
      </dgm:t>
    </dgm:pt>
    <dgm:pt modelId="{239F555B-4219-46FF-8030-0CD572F33F22}" type="pres">
      <dgm:prSet presAssocID="{03412847-A819-421E-8EA0-19C715F265F1}" presName="rootText" presStyleLbl="node3" presStyleIdx="6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62A5B2FF-F141-4BC8-A39B-37CBE3905056}" type="pres">
      <dgm:prSet presAssocID="{03412847-A819-421E-8EA0-19C715F265F1}" presName="rootConnector" presStyleLbl="node3" presStyleIdx="6" presStyleCnt="8"/>
      <dgm:spPr/>
      <dgm:t>
        <a:bodyPr/>
        <a:lstStyle/>
        <a:p>
          <a:endParaRPr lang="zh-CN" altLang="en-US"/>
        </a:p>
      </dgm:t>
    </dgm:pt>
    <dgm:pt modelId="{5F898F42-866F-44F4-8141-F18A006AC991}" type="pres">
      <dgm:prSet presAssocID="{03412847-A819-421E-8EA0-19C715F265F1}" presName="hierChild4"/>
      <dgm:spPr/>
      <dgm:t>
        <a:bodyPr/>
        <a:lstStyle/>
        <a:p/>
      </dgm:t>
    </dgm:pt>
    <dgm:pt modelId="{71BE06CA-2A88-4E54-87AE-CF01BE6B807F}" type="pres">
      <dgm:prSet presAssocID="{03412847-A819-421E-8EA0-19C715F265F1}" presName="hierChild5"/>
      <dgm:spPr/>
      <dgm:t>
        <a:bodyPr/>
        <a:lstStyle/>
        <a:p/>
      </dgm:t>
    </dgm:pt>
    <dgm:pt modelId="{511131C5-AF2C-4B9F-A670-B5BA1103C1A4}" type="pres">
      <dgm:prSet presAssocID="{95FA06AC-142E-45A6-B7F0-7A61DF5E0E4B}" presName="Name37" presStyleLbl="parChTrans1D3" presStyleCnt="8"/>
      <dgm:spPr/>
      <dgm:t>
        <a:bodyPr/>
        <a:lstStyle/>
        <a:p>
          <a:endParaRPr lang="zh-CN" altLang="en-US"/>
        </a:p>
      </dgm:t>
    </dgm:pt>
    <dgm:pt modelId="{3F343E15-4AF1-4BC9-AE7E-799D714F1891}" type="pres">
      <dgm:prSet presAssocID="{C3FDA54E-1331-4DC8-A361-A692C13BEFA6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F63CB3DA-596B-4AF6-A38B-4309ABA3D907}" type="pres">
      <dgm:prSet presAssocID="{C3FDA54E-1331-4DC8-A361-A692C13BEFA6}" presName="rootComposite"/>
      <dgm:spPr/>
      <dgm:t>
        <a:bodyPr/>
        <a:lstStyle/>
        <a:p/>
      </dgm:t>
    </dgm:pt>
    <dgm:pt modelId="{AFA3455B-CBC0-455D-A210-ACCEDC90D1E9}" type="pres">
      <dgm:prSet presAssocID="{C3FDA54E-1331-4DC8-A361-A692C13BEFA6}" presName="rootText" presStyleLbl="node3" presStyleIdx="7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23A651B2-8419-4147-AD53-C7AEE1F7E72E}" type="pres">
      <dgm:prSet presAssocID="{C3FDA54E-1331-4DC8-A361-A692C13BEFA6}" presName="rootConnector" presStyleLbl="node3" presStyleIdx="7" presStyleCnt="8"/>
      <dgm:spPr/>
      <dgm:t>
        <a:bodyPr/>
        <a:lstStyle/>
        <a:p>
          <a:endParaRPr lang="zh-CN" altLang="en-US"/>
        </a:p>
      </dgm:t>
    </dgm:pt>
    <dgm:pt modelId="{2206D4A9-0EDB-4816-B91E-4CFBE854DFDB}" type="pres">
      <dgm:prSet presAssocID="{C3FDA54E-1331-4DC8-A361-A692C13BEFA6}" presName="hierChild4"/>
      <dgm:spPr/>
      <dgm:t>
        <a:bodyPr/>
        <a:lstStyle/>
        <a:p/>
      </dgm:t>
    </dgm:pt>
    <dgm:pt modelId="{4B06344F-8CE9-43C5-9840-CFBC93673829}" type="pres">
      <dgm:prSet presAssocID="{C3FDA54E-1331-4DC8-A361-A692C13BEFA6}" presName="hierChild5"/>
      <dgm:spPr/>
      <dgm:t>
        <a:bodyPr/>
        <a:lstStyle/>
        <a:p/>
      </dgm:t>
    </dgm:pt>
    <dgm:pt modelId="{1C1002FB-7360-4D28-A445-0AE7A986CEA1}" type="pres">
      <dgm:prSet presAssocID="{091F10EA-8846-41C3-8F68-F323123B5754}" presName="hierChild5"/>
      <dgm:spPr/>
      <dgm:t>
        <a:bodyPr/>
        <a:lstStyle/>
        <a:p/>
      </dgm:t>
    </dgm:pt>
    <dgm:pt modelId="{2F224810-237A-4F9E-BC4A-DB0C477F26F8}" type="pres">
      <dgm:prSet presAssocID="{B043EB14-63B4-48D1-8DB2-BBA6F74F138E}" presName="hierChild3"/>
      <dgm:spPr/>
      <dgm:t>
        <a:bodyPr/>
        <a:lstStyle/>
        <a:p/>
      </dgm:t>
    </dgm:pt>
  </dgm:ptLst>
  <dgm:cxnLst>
    <dgm:cxn modelId="{8D9FC5B3-1BCD-4BE1-BC1E-2F93D44759EB}" srcId="{700FFD31-9179-4FAE-9858-8FFB828DD30C}" destId="{B043EB14-63B4-48D1-8DB2-BBA6F74F138E}" srcOrd="0" destOrd="0" parTransId="{E6715CB1-B5A4-451F-A554-A4D15839F27D}" sibTransId="{3C226AC2-E8E0-4C39-926D-23C157BBD7B1}"/>
    <dgm:cxn modelId="{A57FF63F-0A20-493B-9B89-2D3ACA0E5298}" srcId="{B043EB14-63B4-48D1-8DB2-BBA6F74F138E}" destId="{F5B771D7-4D1A-4A1B-8F8A-2CCEFBB2019A}" srcOrd="0" destOrd="0" parTransId="{E520C803-2FE4-4B94-ADD8-7BA7B43281D4}" sibTransId="{F2D8F06F-08DD-40E9-8B0F-3DD33C5CC64B}"/>
    <dgm:cxn modelId="{6A4F7775-B314-475C-8E11-B749A032FC39}" srcId="{F5B771D7-4D1A-4A1B-8F8A-2CCEFBB2019A}" destId="{6631E655-D5C3-409B-BBAF-789BE9CDCD37}" srcOrd="0" destOrd="0" parTransId="{A73E448A-7DDC-4AF4-93B7-435631659ACB}" sibTransId="{1150AAD0-155F-485E-8E51-454735C9E712}"/>
    <dgm:cxn modelId="{5E7C65E9-BB58-4459-8F77-AA65938730BB}" srcId="{F5B771D7-4D1A-4A1B-8F8A-2CCEFBB2019A}" destId="{3C3FB793-0C5D-4CC6-9501-86C952E2D448}" srcOrd="1" destOrd="0" parTransId="{62F24633-EA1B-4327-A37F-4437399C1359}" sibTransId="{819351D0-7223-44F3-98BA-07FADA0DA0DA}"/>
    <dgm:cxn modelId="{ACD3E974-EC24-4960-A0C8-5A6656DEB3E6}" srcId="{B043EB14-63B4-48D1-8DB2-BBA6F74F138E}" destId="{831348A6-BEA2-4D88-89AA-704110A0701B}" srcOrd="1" destOrd="0" parTransId="{1F38D955-D098-48B9-BC6C-A2D09FEE69E8}" sibTransId="{6C7C506B-177C-4981-8D98-206CB44C5EF8}"/>
    <dgm:cxn modelId="{F029DA76-0834-4288-A036-878A2DFB800C}" srcId="{831348A6-BEA2-4D88-89AA-704110A0701B}" destId="{F3DCFBB1-CC9A-4647-B3D0-557B4E18D1D9}" srcOrd="0" destOrd="0" parTransId="{6F4DAB17-3CFB-4707-9652-F68A333FB2CF}" sibTransId="{0071AFFE-A84D-4C70-BAF7-0A23EBCBA62B}"/>
    <dgm:cxn modelId="{2323DEF6-2066-401C-8768-BDED0A452EB4}" srcId="{831348A6-BEA2-4D88-89AA-704110A0701B}" destId="{510D8B3F-BB88-45B7-8BE5-46EE747837B3}" srcOrd="1" destOrd="0" parTransId="{1BA0F091-83ED-4829-8895-D2EF193C5FDC}" sibTransId="{3651EC25-BABC-4BDE-9671-D113E9583C0E}"/>
    <dgm:cxn modelId="{39D52770-69B4-4A5D-9DFB-9143E1344D6A}" srcId="{B043EB14-63B4-48D1-8DB2-BBA6F74F138E}" destId="{2F844947-629D-4F5D-84B5-69142083A288}" srcOrd="2" destOrd="0" parTransId="{D8043F20-66CA-49D8-8818-E2021FD56E4C}" sibTransId="{DBACF959-A896-4A6F-ABE5-3DE184050AF7}"/>
    <dgm:cxn modelId="{5A21769D-758F-4F44-8C3C-723E0F110092}" srcId="{2F844947-629D-4F5D-84B5-69142083A288}" destId="{259B4C42-069B-48EE-AF75-0956B09EA277}" srcOrd="0" destOrd="0" parTransId="{5C5C821C-3E41-4476-BCE9-8195E38DDCDB}" sibTransId="{DED9E607-BB8E-47F4-82DE-F8C3497CA908}"/>
    <dgm:cxn modelId="{B837A2E9-6147-4EF6-A93F-50C5ABBE9023}" srcId="{2F844947-629D-4F5D-84B5-69142083A288}" destId="{326669E2-9466-43F7-A68B-27B2F8C9148F}" srcOrd="1" destOrd="0" parTransId="{4F2894D3-A876-4487-805D-D0A345A8FA17}" sibTransId="{C8DF56B7-CD35-4CB4-AE4D-9ED0D53A2F28}"/>
    <dgm:cxn modelId="{79738C9E-2776-4CB2-ADDE-C149BB5BEABE}" srcId="{B043EB14-63B4-48D1-8DB2-BBA6F74F138E}" destId="{091F10EA-8846-41C3-8F68-F323123B5754}" srcOrd="3" destOrd="0" parTransId="{219DEFBA-17D8-4950-A878-17801EF2EA62}" sibTransId="{BD36DDB7-9949-48F9-B37B-9866B14FF134}"/>
    <dgm:cxn modelId="{BCBAA494-529A-4E6E-8446-09030ED3467B}" srcId="{091F10EA-8846-41C3-8F68-F323123B5754}" destId="{03412847-A819-421E-8EA0-19C715F265F1}" srcOrd="0" destOrd="0" parTransId="{C87E5131-318D-41FD-8486-75FA703F15C1}" sibTransId="{A2DEDB0E-9298-4056-8EB5-E968C4729B7F}"/>
    <dgm:cxn modelId="{1733D04E-983A-460B-802B-A80140B7BFB7}" srcId="{091F10EA-8846-41C3-8F68-F323123B5754}" destId="{C3FDA54E-1331-4DC8-A361-A692C13BEFA6}" srcOrd="1" destOrd="0" parTransId="{95FA06AC-142E-45A6-B7F0-7A61DF5E0E4B}" sibTransId="{DB2681EB-246A-4FD3-B952-5F81D5A902BD}"/>
    <dgm:cxn modelId="{1F808953-073B-45B6-84FA-774F575B7A1A}" type="presOf" srcId="{700FFD31-9179-4FAE-9858-8FFB828DD30C}" destId="{79A953FD-DB18-4EA0-A06C-DBDA9760E780}" srcOrd="0" destOrd="0" presId="urn:microsoft.com/office/officeart/2005/8/layout/orgChart1"/>
    <dgm:cxn modelId="{D90C47E6-9FB8-4F1F-B66F-41BDC26C2D77}" type="presParOf" srcId="{79A953FD-DB18-4EA0-A06C-DBDA9760E780}" destId="{1B78C7D8-19B4-438C-98EF-C3D9CCF5E3F1}" srcOrd="0" destOrd="0" presId="urn:microsoft.com/office/officeart/2005/8/layout/orgChart1"/>
    <dgm:cxn modelId="{9014E19B-7347-4B59-AAEF-594A5C7CEB47}" type="presParOf" srcId="{1B78C7D8-19B4-438C-98EF-C3D9CCF5E3F1}" destId="{6325A451-CD18-4CB4-A4E1-3EA85C32EFC1}" srcOrd="0" destOrd="0" presId="urn:microsoft.com/office/officeart/2005/8/layout/orgChart1"/>
    <dgm:cxn modelId="{CE6754E2-DEAB-4ED5-B96A-CD3774925B0F}" type="presParOf" srcId="{6325A451-CD18-4CB4-A4E1-3EA85C32EFC1}" destId="{0E05C771-4708-48E9-920B-D9C2913CD299}" srcOrd="0" destOrd="0" presId="urn:microsoft.com/office/officeart/2005/8/layout/orgChart1"/>
    <dgm:cxn modelId="{E7BE5CBB-8C23-44E3-8CFE-44FA4BB32837}" type="presOf" srcId="{B043EB14-63B4-48D1-8DB2-BBA6F74F138E}" destId="{0E05C771-4708-48E9-920B-D9C2913CD299}" srcOrd="0" destOrd="0" presId="urn:microsoft.com/office/officeart/2005/8/layout/orgChart1"/>
    <dgm:cxn modelId="{C0CB6496-49B0-4D06-9EA7-4C120702AA50}" type="presParOf" srcId="{6325A451-CD18-4CB4-A4E1-3EA85C32EFC1}" destId="{B1B2D8FC-A200-4967-8C3C-89EFBF788066}" srcOrd="1" destOrd="0" presId="urn:microsoft.com/office/officeart/2005/8/layout/orgChart1"/>
    <dgm:cxn modelId="{53885FCB-E8D0-4007-9AC0-DF31829C0449}" type="presOf" srcId="{B043EB14-63B4-48D1-8DB2-BBA6F74F138E}" destId="{B1B2D8FC-A200-4967-8C3C-89EFBF788066}" srcOrd="1" destOrd="0" presId="urn:microsoft.com/office/officeart/2005/8/layout/orgChart1"/>
    <dgm:cxn modelId="{9E6A1E77-11AF-4A6F-AE1F-3BF8435DC9BE}" type="presParOf" srcId="{1B78C7D8-19B4-438C-98EF-C3D9CCF5E3F1}" destId="{0BEA5891-CE57-4BEF-ABC1-EC08FA4A71C5}" srcOrd="1" destOrd="0" presId="urn:microsoft.com/office/officeart/2005/8/layout/orgChart1"/>
    <dgm:cxn modelId="{CDC36CB9-F757-45F7-A47C-6FBCE17A787E}" type="presParOf" srcId="{0BEA5891-CE57-4BEF-ABC1-EC08FA4A71C5}" destId="{CFE27DF5-B367-401F-9D0D-4E45A68AEF4A}" srcOrd="0" destOrd="0" presId="urn:microsoft.com/office/officeart/2005/8/layout/orgChart1"/>
    <dgm:cxn modelId="{1F87FACC-67BA-47DD-8057-74926B791D5B}" type="presOf" srcId="{E520C803-2FE4-4B94-ADD8-7BA7B43281D4}" destId="{CFE27DF5-B367-401F-9D0D-4E45A68AEF4A}" srcOrd="0" destOrd="0" presId="urn:microsoft.com/office/officeart/2005/8/layout/orgChart1"/>
    <dgm:cxn modelId="{C981F9DB-5804-45EC-9A7E-938CCE72A0A9}" type="presParOf" srcId="{0BEA5891-CE57-4BEF-ABC1-EC08FA4A71C5}" destId="{8F3438BE-0F0B-4807-8A0E-753AF2BB254D}" srcOrd="1" destOrd="0" presId="urn:microsoft.com/office/officeart/2005/8/layout/orgChart1"/>
    <dgm:cxn modelId="{14D7FDEB-A06F-4E0F-8BBC-1F88AC25E94C}" type="presParOf" srcId="{8F3438BE-0F0B-4807-8A0E-753AF2BB254D}" destId="{9BF541E0-CFAF-486D-A5F1-79B4529FA8C7}" srcOrd="0" destOrd="0" presId="urn:microsoft.com/office/officeart/2005/8/layout/orgChart1"/>
    <dgm:cxn modelId="{DAA3B369-71AE-449F-85B3-949E60AD7574}" type="presParOf" srcId="{9BF541E0-CFAF-486D-A5F1-79B4529FA8C7}" destId="{5C2DCC2B-086C-4711-948E-80B10B5AF9D9}" srcOrd="0" destOrd="0" presId="urn:microsoft.com/office/officeart/2005/8/layout/orgChart1"/>
    <dgm:cxn modelId="{D86CF4DB-79E3-4158-9266-CDF9AD27DA1C}" type="presOf" srcId="{F5B771D7-4D1A-4A1B-8F8A-2CCEFBB2019A}" destId="{5C2DCC2B-086C-4711-948E-80B10B5AF9D9}" srcOrd="0" destOrd="0" presId="urn:microsoft.com/office/officeart/2005/8/layout/orgChart1"/>
    <dgm:cxn modelId="{8F8B4209-5B92-4C7B-A486-9AAD39B129EB}" type="presParOf" srcId="{9BF541E0-CFAF-486D-A5F1-79B4529FA8C7}" destId="{3B500B77-9E36-4559-8620-5896240691EB}" srcOrd="1" destOrd="0" presId="urn:microsoft.com/office/officeart/2005/8/layout/orgChart1"/>
    <dgm:cxn modelId="{9AE93407-A30D-412F-A427-B01106A123F6}" type="presOf" srcId="{F5B771D7-4D1A-4A1B-8F8A-2CCEFBB2019A}" destId="{3B500B77-9E36-4559-8620-5896240691EB}" srcOrd="1" destOrd="0" presId="urn:microsoft.com/office/officeart/2005/8/layout/orgChart1"/>
    <dgm:cxn modelId="{9F51C2FD-219B-40BF-A9E9-B850E5CEF216}" type="presParOf" srcId="{8F3438BE-0F0B-4807-8A0E-753AF2BB254D}" destId="{5401E08C-84E1-42A7-BB9F-614833D175EF}" srcOrd="1" destOrd="0" presId="urn:microsoft.com/office/officeart/2005/8/layout/orgChart1"/>
    <dgm:cxn modelId="{A7096130-BED1-409B-8FF2-FC091345EB3A}" type="presParOf" srcId="{5401E08C-84E1-42A7-BB9F-614833D175EF}" destId="{BFD1E5B3-62E4-4953-A0AD-ABEFCF62C813}" srcOrd="0" destOrd="0" presId="urn:microsoft.com/office/officeart/2005/8/layout/orgChart1"/>
    <dgm:cxn modelId="{9CE6DCC6-3694-4EE6-9AFC-FE3A2C47836A}" type="presOf" srcId="{A73E448A-7DDC-4AF4-93B7-435631659ACB}" destId="{BFD1E5B3-62E4-4953-A0AD-ABEFCF62C813}" srcOrd="0" destOrd="0" presId="urn:microsoft.com/office/officeart/2005/8/layout/orgChart1"/>
    <dgm:cxn modelId="{25B7F827-FADD-4EA4-9D25-8A92AE35A525}" type="presParOf" srcId="{5401E08C-84E1-42A7-BB9F-614833D175EF}" destId="{61F113E1-64D6-4B5B-9FBD-BC8EC3CE6FEE}" srcOrd="1" destOrd="0" presId="urn:microsoft.com/office/officeart/2005/8/layout/orgChart1"/>
    <dgm:cxn modelId="{B44E84A0-2FAE-40ED-BEC4-388A88341167}" type="presParOf" srcId="{61F113E1-64D6-4B5B-9FBD-BC8EC3CE6FEE}" destId="{25005485-D8C0-40C5-A23B-A7F5930066A1}" srcOrd="0" destOrd="0" presId="urn:microsoft.com/office/officeart/2005/8/layout/orgChart1"/>
    <dgm:cxn modelId="{C3E03EDA-9870-4FFE-9899-E9CEF3306135}" type="presParOf" srcId="{25005485-D8C0-40C5-A23B-A7F5930066A1}" destId="{F484A203-98F3-4233-A311-E7990ECFCC5D}" srcOrd="0" destOrd="0" presId="urn:microsoft.com/office/officeart/2005/8/layout/orgChart1"/>
    <dgm:cxn modelId="{FA6978A2-4FB2-4683-84C3-2789D3C37BED}" type="presOf" srcId="{6631E655-D5C3-409B-BBAF-789BE9CDCD37}" destId="{F484A203-98F3-4233-A311-E7990ECFCC5D}" srcOrd="0" destOrd="0" presId="urn:microsoft.com/office/officeart/2005/8/layout/orgChart1"/>
    <dgm:cxn modelId="{88D17A4E-A6F3-46E0-A88D-DAE8980B2443}" type="presParOf" srcId="{25005485-D8C0-40C5-A23B-A7F5930066A1}" destId="{C7570C28-E1CD-4502-B557-A5CE537A1F9D}" srcOrd="1" destOrd="0" presId="urn:microsoft.com/office/officeart/2005/8/layout/orgChart1"/>
    <dgm:cxn modelId="{8C940372-4207-45B1-924C-EEF2E7B748A3}" type="presOf" srcId="{6631E655-D5C3-409B-BBAF-789BE9CDCD37}" destId="{C7570C28-E1CD-4502-B557-A5CE537A1F9D}" srcOrd="1" destOrd="0" presId="urn:microsoft.com/office/officeart/2005/8/layout/orgChart1"/>
    <dgm:cxn modelId="{D1D264F5-513D-4849-9926-FFAFF7A3B5FD}" type="presParOf" srcId="{61F113E1-64D6-4B5B-9FBD-BC8EC3CE6FEE}" destId="{2E3A3E63-E448-4EB8-9ADF-E799C89F79DB}" srcOrd="1" destOrd="0" presId="urn:microsoft.com/office/officeart/2005/8/layout/orgChart1"/>
    <dgm:cxn modelId="{038D1EC2-F286-49A8-8F27-99BF019C5D73}" type="presParOf" srcId="{61F113E1-64D6-4B5B-9FBD-BC8EC3CE6FEE}" destId="{B2F36BA5-8B74-4F98-BF89-E2FB57D4D73C}" srcOrd="2" destOrd="0" presId="urn:microsoft.com/office/officeart/2005/8/layout/orgChart1"/>
    <dgm:cxn modelId="{667D01B1-5D0E-4F52-9C47-6AE866C6BFF7}" type="presParOf" srcId="{5401E08C-84E1-42A7-BB9F-614833D175EF}" destId="{395E5E21-89D4-46D4-83D1-31FE50EFDFBC}" srcOrd="2" destOrd="0" presId="urn:microsoft.com/office/officeart/2005/8/layout/orgChart1"/>
    <dgm:cxn modelId="{B66B246A-AF78-49F5-AFA4-F621ECA081CE}" type="presOf" srcId="{62F24633-EA1B-4327-A37F-4437399C1359}" destId="{395E5E21-89D4-46D4-83D1-31FE50EFDFBC}" srcOrd="0" destOrd="0" presId="urn:microsoft.com/office/officeart/2005/8/layout/orgChart1"/>
    <dgm:cxn modelId="{92E5C0A5-470F-4A44-AF04-370101DFEAC3}" type="presParOf" srcId="{5401E08C-84E1-42A7-BB9F-614833D175EF}" destId="{A20292E3-83FD-431D-8A0E-ED6938CD975D}" srcOrd="3" destOrd="0" presId="urn:microsoft.com/office/officeart/2005/8/layout/orgChart1"/>
    <dgm:cxn modelId="{4AF483D1-902D-4A7D-AC97-A14776EF3A0B}" type="presParOf" srcId="{A20292E3-83FD-431D-8A0E-ED6938CD975D}" destId="{9FC30332-7E4F-420E-983A-5CDF6957B07D}" srcOrd="0" destOrd="0" presId="urn:microsoft.com/office/officeart/2005/8/layout/orgChart1"/>
    <dgm:cxn modelId="{A7F2486B-7783-42C7-B28C-4E5412B26CE5}" type="presParOf" srcId="{9FC30332-7E4F-420E-983A-5CDF6957B07D}" destId="{EEB47A9C-424F-4CAA-96BD-C5C29546B1C1}" srcOrd="0" destOrd="0" presId="urn:microsoft.com/office/officeart/2005/8/layout/orgChart1"/>
    <dgm:cxn modelId="{CA7A4A89-03B8-4686-A1E5-0596A391B398}" type="presOf" srcId="{3C3FB793-0C5D-4CC6-9501-86C952E2D448}" destId="{EEB47A9C-424F-4CAA-96BD-C5C29546B1C1}" srcOrd="0" destOrd="0" presId="urn:microsoft.com/office/officeart/2005/8/layout/orgChart1"/>
    <dgm:cxn modelId="{F81DF277-3FA4-4D10-8F5A-29CCC4095B1C}" type="presParOf" srcId="{9FC30332-7E4F-420E-983A-5CDF6957B07D}" destId="{AF7DDC5A-1BF4-4780-8776-4FB536BE23B2}" srcOrd="1" destOrd="0" presId="urn:microsoft.com/office/officeart/2005/8/layout/orgChart1"/>
    <dgm:cxn modelId="{9F021651-AF2D-4FAA-A5C9-7A43F917D29A}" type="presOf" srcId="{3C3FB793-0C5D-4CC6-9501-86C952E2D448}" destId="{AF7DDC5A-1BF4-4780-8776-4FB536BE23B2}" srcOrd="1" destOrd="0" presId="urn:microsoft.com/office/officeart/2005/8/layout/orgChart1"/>
    <dgm:cxn modelId="{BBDB9EEA-8924-4618-9F56-6AD50669CF41}" type="presParOf" srcId="{A20292E3-83FD-431D-8A0E-ED6938CD975D}" destId="{82BEC8DF-E86E-4337-B213-DE05BBA10563}" srcOrd="1" destOrd="0" presId="urn:microsoft.com/office/officeart/2005/8/layout/orgChart1"/>
    <dgm:cxn modelId="{380DD6BA-2619-4CD3-8E37-79C4A5FBB461}" type="presParOf" srcId="{A20292E3-83FD-431D-8A0E-ED6938CD975D}" destId="{159F8991-5E19-4001-93CE-E838FB7AD6C3}" srcOrd="2" destOrd="0" presId="urn:microsoft.com/office/officeart/2005/8/layout/orgChart1"/>
    <dgm:cxn modelId="{77264BF4-37C6-4479-AB94-B510DCA45463}" type="presParOf" srcId="{8F3438BE-0F0B-4807-8A0E-753AF2BB254D}" destId="{EAB3D91F-A5AF-4B61-8351-B47F84357722}" srcOrd="2" destOrd="0" presId="urn:microsoft.com/office/officeart/2005/8/layout/orgChart1"/>
    <dgm:cxn modelId="{47A51995-78B7-4D01-A084-BFC86ADBA264}" type="presParOf" srcId="{0BEA5891-CE57-4BEF-ABC1-EC08FA4A71C5}" destId="{6766260C-E3B8-4B36-BDB7-5AEDEFAB5667}" srcOrd="2" destOrd="0" presId="urn:microsoft.com/office/officeart/2005/8/layout/orgChart1"/>
    <dgm:cxn modelId="{13B8705A-8EA5-43A0-9C7F-802F2E555ACA}" type="presOf" srcId="{1F38D955-D098-48B9-BC6C-A2D09FEE69E8}" destId="{6766260C-E3B8-4B36-BDB7-5AEDEFAB5667}" srcOrd="0" destOrd="0" presId="urn:microsoft.com/office/officeart/2005/8/layout/orgChart1"/>
    <dgm:cxn modelId="{CB662D4D-7FDE-4379-ABF2-4B2026C270B4}" type="presParOf" srcId="{0BEA5891-CE57-4BEF-ABC1-EC08FA4A71C5}" destId="{01D03AA2-6F01-48CC-9335-A3DA9DB059E9}" srcOrd="3" destOrd="0" presId="urn:microsoft.com/office/officeart/2005/8/layout/orgChart1"/>
    <dgm:cxn modelId="{447B5107-619C-4928-98DB-CCB5D149277F}" type="presParOf" srcId="{01D03AA2-6F01-48CC-9335-A3DA9DB059E9}" destId="{6E79FF8B-D2C3-473F-A1B2-FB7745A7FC64}" srcOrd="0" destOrd="0" presId="urn:microsoft.com/office/officeart/2005/8/layout/orgChart1"/>
    <dgm:cxn modelId="{2AA79852-F957-4597-AD30-FA6B40F5B485}" type="presParOf" srcId="{6E79FF8B-D2C3-473F-A1B2-FB7745A7FC64}" destId="{AF586BCC-0C91-442A-9D60-BD5EB4566B11}" srcOrd="0" destOrd="0" presId="urn:microsoft.com/office/officeart/2005/8/layout/orgChart1"/>
    <dgm:cxn modelId="{847C0FB2-7CCD-4FB3-883C-D51F11EE65CD}" type="presOf" srcId="{831348A6-BEA2-4D88-89AA-704110A0701B}" destId="{AF586BCC-0C91-442A-9D60-BD5EB4566B11}" srcOrd="0" destOrd="0" presId="urn:microsoft.com/office/officeart/2005/8/layout/orgChart1"/>
    <dgm:cxn modelId="{6BAF42C3-3BA9-45DC-9279-484BF3052530}" type="presParOf" srcId="{6E79FF8B-D2C3-473F-A1B2-FB7745A7FC64}" destId="{CCA4F472-78D6-48F5-B581-F77A8EAEB3E8}" srcOrd="1" destOrd="0" presId="urn:microsoft.com/office/officeart/2005/8/layout/orgChart1"/>
    <dgm:cxn modelId="{59D3FED8-0A3F-4661-BA5A-1312B2F856A5}" type="presOf" srcId="{831348A6-BEA2-4D88-89AA-704110A0701B}" destId="{CCA4F472-78D6-48F5-B581-F77A8EAEB3E8}" srcOrd="1" destOrd="0" presId="urn:microsoft.com/office/officeart/2005/8/layout/orgChart1"/>
    <dgm:cxn modelId="{8566B21E-4D08-4EA4-8886-8474A8063095}" type="presParOf" srcId="{01D03AA2-6F01-48CC-9335-A3DA9DB059E9}" destId="{803F5382-CC6E-4D45-A855-CB0521FF4CF0}" srcOrd="1" destOrd="0" presId="urn:microsoft.com/office/officeart/2005/8/layout/orgChart1"/>
    <dgm:cxn modelId="{673348B9-203B-4772-96D0-A0007EB7BB23}" type="presParOf" srcId="{803F5382-CC6E-4D45-A855-CB0521FF4CF0}" destId="{9AE11F19-8411-4113-839F-8C48AFAE6336}" srcOrd="0" destOrd="0" presId="urn:microsoft.com/office/officeart/2005/8/layout/orgChart1"/>
    <dgm:cxn modelId="{2E463A6B-3CB4-4D27-A6E9-6F7C03C8BB87}" type="presOf" srcId="{6F4DAB17-3CFB-4707-9652-F68A333FB2CF}" destId="{9AE11F19-8411-4113-839F-8C48AFAE6336}" srcOrd="0" destOrd="0" presId="urn:microsoft.com/office/officeart/2005/8/layout/orgChart1"/>
    <dgm:cxn modelId="{95A0AE87-8795-4545-930E-DDA6FE8F6E99}" type="presParOf" srcId="{803F5382-CC6E-4D45-A855-CB0521FF4CF0}" destId="{215ED2DF-E893-430D-9B93-26635AF5B1E1}" srcOrd="1" destOrd="0" presId="urn:microsoft.com/office/officeart/2005/8/layout/orgChart1"/>
    <dgm:cxn modelId="{1131ABA3-FE85-49CC-AA22-E1A58094D16A}" type="presParOf" srcId="{215ED2DF-E893-430D-9B93-26635AF5B1E1}" destId="{BCD3A43A-9513-409F-A558-35FCCAFCDAE7}" srcOrd="0" destOrd="0" presId="urn:microsoft.com/office/officeart/2005/8/layout/orgChart1"/>
    <dgm:cxn modelId="{4B986049-CF46-46FD-B2A9-5C57FED0E5EA}" type="presParOf" srcId="{BCD3A43A-9513-409F-A558-35FCCAFCDAE7}" destId="{70D015EA-C8E6-4B51-9C45-2E5B945F7243}" srcOrd="0" destOrd="0" presId="urn:microsoft.com/office/officeart/2005/8/layout/orgChart1"/>
    <dgm:cxn modelId="{73F8BD3F-8DA0-45D0-A1A8-61A92E1589B7}" type="presOf" srcId="{F3DCFBB1-CC9A-4647-B3D0-557B4E18D1D9}" destId="{70D015EA-C8E6-4B51-9C45-2E5B945F7243}" srcOrd="0" destOrd="0" presId="urn:microsoft.com/office/officeart/2005/8/layout/orgChart1"/>
    <dgm:cxn modelId="{12AFEE31-1BA4-48AB-95E4-CACA8068DCCC}" type="presParOf" srcId="{BCD3A43A-9513-409F-A558-35FCCAFCDAE7}" destId="{95F9C8F5-C5E8-43BA-9F27-AAAAEF5A6D5D}" srcOrd="1" destOrd="0" presId="urn:microsoft.com/office/officeart/2005/8/layout/orgChart1"/>
    <dgm:cxn modelId="{8B26B6C2-483E-4F0D-A2BA-396A02CAE81A}" type="presOf" srcId="{F3DCFBB1-CC9A-4647-B3D0-557B4E18D1D9}" destId="{95F9C8F5-C5E8-43BA-9F27-AAAAEF5A6D5D}" srcOrd="1" destOrd="0" presId="urn:microsoft.com/office/officeart/2005/8/layout/orgChart1"/>
    <dgm:cxn modelId="{69D60A64-79E9-4B0B-9310-05E978CCB3DF}" type="presParOf" srcId="{215ED2DF-E893-430D-9B93-26635AF5B1E1}" destId="{E73885EB-C750-43A5-83AC-0C1F6102762E}" srcOrd="1" destOrd="0" presId="urn:microsoft.com/office/officeart/2005/8/layout/orgChart1"/>
    <dgm:cxn modelId="{3B5D4EF1-B0C9-4F0B-A04C-3BD7435524CE}" type="presParOf" srcId="{215ED2DF-E893-430D-9B93-26635AF5B1E1}" destId="{C3DAD940-96A8-4B72-8E7B-DB41FB452781}" srcOrd="2" destOrd="0" presId="urn:microsoft.com/office/officeart/2005/8/layout/orgChart1"/>
    <dgm:cxn modelId="{409730B7-1451-4D4D-842B-ABEA505200CB}" type="presParOf" srcId="{803F5382-CC6E-4D45-A855-CB0521FF4CF0}" destId="{D370FD25-B2AB-4EE3-BB2E-90147C922255}" srcOrd="2" destOrd="0" presId="urn:microsoft.com/office/officeart/2005/8/layout/orgChart1"/>
    <dgm:cxn modelId="{D4446AEC-5D29-4F97-A142-4BB3DDE00142}" type="presOf" srcId="{1BA0F091-83ED-4829-8895-D2EF193C5FDC}" destId="{D370FD25-B2AB-4EE3-BB2E-90147C922255}" srcOrd="0" destOrd="0" presId="urn:microsoft.com/office/officeart/2005/8/layout/orgChart1"/>
    <dgm:cxn modelId="{5EDF2779-9368-4435-BA13-700D8677147F}" type="presParOf" srcId="{803F5382-CC6E-4D45-A855-CB0521FF4CF0}" destId="{198747BB-FC4B-44D8-BC92-379BD411680D}" srcOrd="3" destOrd="0" presId="urn:microsoft.com/office/officeart/2005/8/layout/orgChart1"/>
    <dgm:cxn modelId="{579295C8-3FC7-4098-859B-DDA88C3692D9}" type="presParOf" srcId="{198747BB-FC4B-44D8-BC92-379BD411680D}" destId="{7584C3B4-D941-4FC2-9B92-3506A2FFBF34}" srcOrd="0" destOrd="0" presId="urn:microsoft.com/office/officeart/2005/8/layout/orgChart1"/>
    <dgm:cxn modelId="{857BFBFF-5DAD-4CF2-BD07-72BA4BA51176}" type="presParOf" srcId="{7584C3B4-D941-4FC2-9B92-3506A2FFBF34}" destId="{02B627AC-93E2-4DAE-B6DC-B3109BA15964}" srcOrd="0" destOrd="0" presId="urn:microsoft.com/office/officeart/2005/8/layout/orgChart1"/>
    <dgm:cxn modelId="{00BBD03F-F42F-4B02-A6FF-93D143B167AD}" type="presOf" srcId="{510D8B3F-BB88-45B7-8BE5-46EE747837B3}" destId="{02B627AC-93E2-4DAE-B6DC-B3109BA15964}" srcOrd="0" destOrd="0" presId="urn:microsoft.com/office/officeart/2005/8/layout/orgChart1"/>
    <dgm:cxn modelId="{36320D62-4FE9-49C3-AC3B-464EAB136379}" type="presParOf" srcId="{7584C3B4-D941-4FC2-9B92-3506A2FFBF34}" destId="{0D8A376E-42F9-44DD-ADB2-AADD5EF314A8}" srcOrd="1" destOrd="0" presId="urn:microsoft.com/office/officeart/2005/8/layout/orgChart1"/>
    <dgm:cxn modelId="{2114266B-6552-4BAD-A482-6E84F3269A7E}" type="presOf" srcId="{510D8B3F-BB88-45B7-8BE5-46EE747837B3}" destId="{0D8A376E-42F9-44DD-ADB2-AADD5EF314A8}" srcOrd="1" destOrd="0" presId="urn:microsoft.com/office/officeart/2005/8/layout/orgChart1"/>
    <dgm:cxn modelId="{AD6AD70C-0B9A-4B56-9B05-DF8652308F04}" type="presParOf" srcId="{198747BB-FC4B-44D8-BC92-379BD411680D}" destId="{45D3F526-B6D8-4F3B-899D-CF17D36ACA68}" srcOrd="1" destOrd="0" presId="urn:microsoft.com/office/officeart/2005/8/layout/orgChart1"/>
    <dgm:cxn modelId="{C5A980A6-C312-4441-A01A-AD7E0F35D588}" type="presParOf" srcId="{198747BB-FC4B-44D8-BC92-379BD411680D}" destId="{2284A9E8-A178-4687-9D94-FE52A11DF2D2}" srcOrd="2" destOrd="0" presId="urn:microsoft.com/office/officeart/2005/8/layout/orgChart1"/>
    <dgm:cxn modelId="{F54A666C-C7D9-4BA7-98EB-10CA74AC3622}" type="presParOf" srcId="{01D03AA2-6F01-48CC-9335-A3DA9DB059E9}" destId="{BFF532F2-E29F-4858-B04C-2A6B73DFFF4E}" srcOrd="2" destOrd="0" presId="urn:microsoft.com/office/officeart/2005/8/layout/orgChart1"/>
    <dgm:cxn modelId="{3B32EC13-896D-405D-82CE-06EA73AB0D9A}" type="presParOf" srcId="{0BEA5891-CE57-4BEF-ABC1-EC08FA4A71C5}" destId="{1B52A12A-8F97-4FA6-8E0F-EA1661B45EC7}" srcOrd="4" destOrd="0" presId="urn:microsoft.com/office/officeart/2005/8/layout/orgChart1"/>
    <dgm:cxn modelId="{1660831A-BD17-40AE-B2B4-38C76830EA82}" type="presOf" srcId="{D8043F20-66CA-49D8-8818-E2021FD56E4C}" destId="{1B52A12A-8F97-4FA6-8E0F-EA1661B45EC7}" srcOrd="0" destOrd="0" presId="urn:microsoft.com/office/officeart/2005/8/layout/orgChart1"/>
    <dgm:cxn modelId="{E72D72CE-02C3-48BC-A0C2-0AB2A52B288C}" type="presParOf" srcId="{0BEA5891-CE57-4BEF-ABC1-EC08FA4A71C5}" destId="{4DAAC480-B5DF-432B-903B-8CA9EBD1B8DA}" srcOrd="5" destOrd="0" presId="urn:microsoft.com/office/officeart/2005/8/layout/orgChart1"/>
    <dgm:cxn modelId="{27F1CED5-1ABD-4D40-92F7-1B71EB1865D4}" type="presParOf" srcId="{4DAAC480-B5DF-432B-903B-8CA9EBD1B8DA}" destId="{6A1915B4-77F1-4993-A430-C4F549E268FE}" srcOrd="0" destOrd="0" presId="urn:microsoft.com/office/officeart/2005/8/layout/orgChart1"/>
    <dgm:cxn modelId="{C399566C-108A-499C-A68C-27EE30C1B0CB}" type="presParOf" srcId="{6A1915B4-77F1-4993-A430-C4F549E268FE}" destId="{41517E3F-CF7E-46D3-8832-6296032C25BA}" srcOrd="0" destOrd="0" presId="urn:microsoft.com/office/officeart/2005/8/layout/orgChart1"/>
    <dgm:cxn modelId="{53BD42C0-FD60-4114-AA2B-F9E2FF2B798C}" type="presOf" srcId="{2F844947-629D-4F5D-84B5-69142083A288}" destId="{41517E3F-CF7E-46D3-8832-6296032C25BA}" srcOrd="0" destOrd="0" presId="urn:microsoft.com/office/officeart/2005/8/layout/orgChart1"/>
    <dgm:cxn modelId="{F7DADE90-B556-471E-B090-A7A1EC4B172A}" type="presParOf" srcId="{6A1915B4-77F1-4993-A430-C4F549E268FE}" destId="{E101F427-DDA1-45DD-89F5-CC256BC4A56C}" srcOrd="1" destOrd="0" presId="urn:microsoft.com/office/officeart/2005/8/layout/orgChart1"/>
    <dgm:cxn modelId="{F74FEEAC-F8FA-44AB-B14D-4C3D08C48FC8}" type="presOf" srcId="{2F844947-629D-4F5D-84B5-69142083A288}" destId="{E101F427-DDA1-45DD-89F5-CC256BC4A56C}" srcOrd="1" destOrd="0" presId="urn:microsoft.com/office/officeart/2005/8/layout/orgChart1"/>
    <dgm:cxn modelId="{BA91BCEF-76AB-41FF-AFDF-7B3A49B3A8BC}" type="presParOf" srcId="{4DAAC480-B5DF-432B-903B-8CA9EBD1B8DA}" destId="{355353DA-E2A3-4DC4-BD21-1EF6282BF951}" srcOrd="1" destOrd="0" presId="urn:microsoft.com/office/officeart/2005/8/layout/orgChart1"/>
    <dgm:cxn modelId="{55B60B43-7482-43BB-9BF7-1FC9672D00C6}" type="presParOf" srcId="{355353DA-E2A3-4DC4-BD21-1EF6282BF951}" destId="{914E1147-202B-4D74-9F35-8F9AB1847A65}" srcOrd="0" destOrd="0" presId="urn:microsoft.com/office/officeart/2005/8/layout/orgChart1"/>
    <dgm:cxn modelId="{22F90F9C-2D85-43B1-A270-699BD906FD90}" type="presOf" srcId="{5C5C821C-3E41-4476-BCE9-8195E38DDCDB}" destId="{914E1147-202B-4D74-9F35-8F9AB1847A65}" srcOrd="0" destOrd="0" presId="urn:microsoft.com/office/officeart/2005/8/layout/orgChart1"/>
    <dgm:cxn modelId="{506C1531-3A85-434D-ADE5-1894A2929F4E}" type="presParOf" srcId="{355353DA-E2A3-4DC4-BD21-1EF6282BF951}" destId="{1B7F67D9-F304-4631-BED3-B4CB6B10B3B8}" srcOrd="1" destOrd="0" presId="urn:microsoft.com/office/officeart/2005/8/layout/orgChart1"/>
    <dgm:cxn modelId="{E7B97064-DDDC-4917-82A9-37DCCF920E55}" type="presParOf" srcId="{1B7F67D9-F304-4631-BED3-B4CB6B10B3B8}" destId="{F113F9F7-CBD2-4E73-8763-43D1AF5620E3}" srcOrd="0" destOrd="0" presId="urn:microsoft.com/office/officeart/2005/8/layout/orgChart1"/>
    <dgm:cxn modelId="{86E2CD3B-F9AB-42FE-85D0-8F40AB758E77}" type="presParOf" srcId="{F113F9F7-CBD2-4E73-8763-43D1AF5620E3}" destId="{664CC358-4945-438E-9215-33A2F40458CD}" srcOrd="0" destOrd="0" presId="urn:microsoft.com/office/officeart/2005/8/layout/orgChart1"/>
    <dgm:cxn modelId="{60225236-B6FB-4760-918D-5844968ABE48}" type="presOf" srcId="{259B4C42-069B-48EE-AF75-0956B09EA277}" destId="{664CC358-4945-438E-9215-33A2F40458CD}" srcOrd="0" destOrd="0" presId="urn:microsoft.com/office/officeart/2005/8/layout/orgChart1"/>
    <dgm:cxn modelId="{80959028-3E86-4941-B92D-39C491E96F9F}" type="presParOf" srcId="{F113F9F7-CBD2-4E73-8763-43D1AF5620E3}" destId="{3C4296E0-6FBC-4387-9ECC-35650182E162}" srcOrd="1" destOrd="0" presId="urn:microsoft.com/office/officeart/2005/8/layout/orgChart1"/>
    <dgm:cxn modelId="{B50B87CB-256B-433D-88F2-E2FD8068B2C5}" type="presOf" srcId="{259B4C42-069B-48EE-AF75-0956B09EA277}" destId="{3C4296E0-6FBC-4387-9ECC-35650182E162}" srcOrd="1" destOrd="0" presId="urn:microsoft.com/office/officeart/2005/8/layout/orgChart1"/>
    <dgm:cxn modelId="{1EB448C3-1F31-43FB-BD43-1DA207AB671D}" type="presParOf" srcId="{1B7F67D9-F304-4631-BED3-B4CB6B10B3B8}" destId="{86691A8E-D8D8-448E-A206-2D7D2E38AC29}" srcOrd="1" destOrd="0" presId="urn:microsoft.com/office/officeart/2005/8/layout/orgChart1"/>
    <dgm:cxn modelId="{8B841007-CE6F-40D2-AD03-0362873FDD17}" type="presParOf" srcId="{1B7F67D9-F304-4631-BED3-B4CB6B10B3B8}" destId="{3DA4D45D-1BE8-4C8D-89E2-1A973E27C966}" srcOrd="2" destOrd="0" presId="urn:microsoft.com/office/officeart/2005/8/layout/orgChart1"/>
    <dgm:cxn modelId="{FF6F66B9-83BB-4327-9B97-2EB443B9B710}" type="presParOf" srcId="{355353DA-E2A3-4DC4-BD21-1EF6282BF951}" destId="{86C0C9D8-B0A7-4749-A15E-62313AED9119}" srcOrd="2" destOrd="0" presId="urn:microsoft.com/office/officeart/2005/8/layout/orgChart1"/>
    <dgm:cxn modelId="{6E62A01D-1C2C-4139-8DD8-37ABFDBFE9A3}" type="presOf" srcId="{4F2894D3-A876-4487-805D-D0A345A8FA17}" destId="{86C0C9D8-B0A7-4749-A15E-62313AED9119}" srcOrd="0" destOrd="0" presId="urn:microsoft.com/office/officeart/2005/8/layout/orgChart1"/>
    <dgm:cxn modelId="{1EEA24FC-A8B9-4129-9F92-C76486B4F290}" type="presParOf" srcId="{355353DA-E2A3-4DC4-BD21-1EF6282BF951}" destId="{1EA50736-07AC-4A2E-9FFA-60F38A8683F5}" srcOrd="3" destOrd="0" presId="urn:microsoft.com/office/officeart/2005/8/layout/orgChart1"/>
    <dgm:cxn modelId="{015CAC29-695E-4C88-8EBC-F710DD96ED1F}" type="presParOf" srcId="{1EA50736-07AC-4A2E-9FFA-60F38A8683F5}" destId="{2D9665FA-583B-46E3-925B-94182BCF4D19}" srcOrd="0" destOrd="0" presId="urn:microsoft.com/office/officeart/2005/8/layout/orgChart1"/>
    <dgm:cxn modelId="{B7502B31-8DD1-4912-BE60-3D6AB85DC5CF}" type="presParOf" srcId="{2D9665FA-583B-46E3-925B-94182BCF4D19}" destId="{ED048CDB-0C25-45CA-8599-7E8866EA6878}" srcOrd="0" destOrd="0" presId="urn:microsoft.com/office/officeart/2005/8/layout/orgChart1"/>
    <dgm:cxn modelId="{1D35C219-F68F-4A36-85D3-4659D3271CDB}" type="presOf" srcId="{326669E2-9466-43F7-A68B-27B2F8C9148F}" destId="{ED048CDB-0C25-45CA-8599-7E8866EA6878}" srcOrd="0" destOrd="0" presId="urn:microsoft.com/office/officeart/2005/8/layout/orgChart1"/>
    <dgm:cxn modelId="{16199782-06B6-4780-A6BB-1C597961B932}" type="presParOf" srcId="{2D9665FA-583B-46E3-925B-94182BCF4D19}" destId="{F02FF6D9-50EA-4A3D-B6CC-955500CE2E7D}" srcOrd="1" destOrd="0" presId="urn:microsoft.com/office/officeart/2005/8/layout/orgChart1"/>
    <dgm:cxn modelId="{C93431AB-93D7-40C2-8B10-1FA3C5E8F819}" type="presOf" srcId="{326669E2-9466-43F7-A68B-27B2F8C9148F}" destId="{F02FF6D9-50EA-4A3D-B6CC-955500CE2E7D}" srcOrd="1" destOrd="0" presId="urn:microsoft.com/office/officeart/2005/8/layout/orgChart1"/>
    <dgm:cxn modelId="{88F36481-C003-4780-AA02-D381DF76E831}" type="presParOf" srcId="{1EA50736-07AC-4A2E-9FFA-60F38A8683F5}" destId="{32F1C153-FF10-49B6-B858-0B892A5B5B20}" srcOrd="1" destOrd="0" presId="urn:microsoft.com/office/officeart/2005/8/layout/orgChart1"/>
    <dgm:cxn modelId="{33E77826-9563-4F06-A346-7B06D1F6CB85}" type="presParOf" srcId="{1EA50736-07AC-4A2E-9FFA-60F38A8683F5}" destId="{3A34A212-9E99-41C7-A9B9-ACEB02FEC99C}" srcOrd="2" destOrd="0" presId="urn:microsoft.com/office/officeart/2005/8/layout/orgChart1"/>
    <dgm:cxn modelId="{08FF7F17-68A7-4A4B-A3CA-2D06396520C2}" type="presParOf" srcId="{4DAAC480-B5DF-432B-903B-8CA9EBD1B8DA}" destId="{2AD51E4D-ED10-499F-937A-801B4E460085}" srcOrd="2" destOrd="0" presId="urn:microsoft.com/office/officeart/2005/8/layout/orgChart1"/>
    <dgm:cxn modelId="{312A5016-E44E-4215-B159-B6AA8A727611}" type="presParOf" srcId="{0BEA5891-CE57-4BEF-ABC1-EC08FA4A71C5}" destId="{2134CDC0-7AE3-423A-A9D9-C603B3504273}" srcOrd="6" destOrd="0" presId="urn:microsoft.com/office/officeart/2005/8/layout/orgChart1"/>
    <dgm:cxn modelId="{B990D0C2-C7E1-4CCD-BAE9-5821E25F1FED}" type="presOf" srcId="{219DEFBA-17D8-4950-A878-17801EF2EA62}" destId="{2134CDC0-7AE3-423A-A9D9-C603B3504273}" srcOrd="0" destOrd="0" presId="urn:microsoft.com/office/officeart/2005/8/layout/orgChart1"/>
    <dgm:cxn modelId="{F3F0A0DE-2944-4092-B8FD-FDA1C1C210C1}" type="presParOf" srcId="{0BEA5891-CE57-4BEF-ABC1-EC08FA4A71C5}" destId="{A3FEEED4-E6FD-4BE8-879C-3627CF359EB3}" srcOrd="7" destOrd="0" presId="urn:microsoft.com/office/officeart/2005/8/layout/orgChart1"/>
    <dgm:cxn modelId="{3EDB0411-0666-404D-8C90-4A0DA8E2A8C6}" type="presParOf" srcId="{A3FEEED4-E6FD-4BE8-879C-3627CF359EB3}" destId="{D84C7170-B234-4A65-8427-B472140D761B}" srcOrd="0" destOrd="0" presId="urn:microsoft.com/office/officeart/2005/8/layout/orgChart1"/>
    <dgm:cxn modelId="{4558FFB0-A042-4BC9-AF85-734F8F02BCBD}" type="presParOf" srcId="{D84C7170-B234-4A65-8427-B472140D761B}" destId="{1232595A-349A-436D-B80C-2FFCB6BAB038}" srcOrd="0" destOrd="0" presId="urn:microsoft.com/office/officeart/2005/8/layout/orgChart1"/>
    <dgm:cxn modelId="{3B529009-3EA2-4A89-850D-D2AAEA717C79}" type="presOf" srcId="{091F10EA-8846-41C3-8F68-F323123B5754}" destId="{1232595A-349A-436D-B80C-2FFCB6BAB038}" srcOrd="0" destOrd="0" presId="urn:microsoft.com/office/officeart/2005/8/layout/orgChart1"/>
    <dgm:cxn modelId="{C930668E-F350-4D1F-96E5-F28C6D8AD14D}" type="presParOf" srcId="{D84C7170-B234-4A65-8427-B472140D761B}" destId="{A91174B4-6757-4D8A-8B7F-EA421A1589E8}" srcOrd="1" destOrd="0" presId="urn:microsoft.com/office/officeart/2005/8/layout/orgChart1"/>
    <dgm:cxn modelId="{459DC2B2-379E-48A5-AE43-641BF799F7CA}" type="presOf" srcId="{091F10EA-8846-41C3-8F68-F323123B5754}" destId="{A91174B4-6757-4D8A-8B7F-EA421A1589E8}" srcOrd="1" destOrd="0" presId="urn:microsoft.com/office/officeart/2005/8/layout/orgChart1"/>
    <dgm:cxn modelId="{3D4DBEB9-53FE-48F3-928B-81B2B4F7FA4A}" type="presParOf" srcId="{A3FEEED4-E6FD-4BE8-879C-3627CF359EB3}" destId="{3587B890-7E26-4263-9EC6-20CD45611D02}" srcOrd="1" destOrd="0" presId="urn:microsoft.com/office/officeart/2005/8/layout/orgChart1"/>
    <dgm:cxn modelId="{CE36727B-19F5-4C03-9BA0-2450E54F3025}" type="presParOf" srcId="{3587B890-7E26-4263-9EC6-20CD45611D02}" destId="{1F05153F-1966-494C-B3F2-5D7F05E659F7}" srcOrd="0" destOrd="0" presId="urn:microsoft.com/office/officeart/2005/8/layout/orgChart1"/>
    <dgm:cxn modelId="{13EA5742-5D9E-4CCA-AE6E-6B6A787AB47C}" type="presOf" srcId="{C87E5131-318D-41FD-8486-75FA703F15C1}" destId="{1F05153F-1966-494C-B3F2-5D7F05E659F7}" srcOrd="0" destOrd="0" presId="urn:microsoft.com/office/officeart/2005/8/layout/orgChart1"/>
    <dgm:cxn modelId="{9989A864-E13A-4A93-99E4-561236649B50}" type="presParOf" srcId="{3587B890-7E26-4263-9EC6-20CD45611D02}" destId="{C5DC3A98-2B58-4679-AD75-579C6C79C53B}" srcOrd="1" destOrd="0" presId="urn:microsoft.com/office/officeart/2005/8/layout/orgChart1"/>
    <dgm:cxn modelId="{B0E86A94-B435-4F60-A8E6-5F0752D0361D}" type="presParOf" srcId="{C5DC3A98-2B58-4679-AD75-579C6C79C53B}" destId="{04EABFB9-B51C-4669-85EE-01B00CD0B8E3}" srcOrd="0" destOrd="0" presId="urn:microsoft.com/office/officeart/2005/8/layout/orgChart1"/>
    <dgm:cxn modelId="{E528ED17-78FE-4E50-B836-75A2D67329CE}" type="presParOf" srcId="{04EABFB9-B51C-4669-85EE-01B00CD0B8E3}" destId="{239F555B-4219-46FF-8030-0CD572F33F22}" srcOrd="0" destOrd="0" presId="urn:microsoft.com/office/officeart/2005/8/layout/orgChart1"/>
    <dgm:cxn modelId="{5C95EA6A-0EA3-44F1-96FC-E0EB092D68E5}" type="presOf" srcId="{03412847-A819-421E-8EA0-19C715F265F1}" destId="{239F555B-4219-46FF-8030-0CD572F33F22}" srcOrd="0" destOrd="0" presId="urn:microsoft.com/office/officeart/2005/8/layout/orgChart1"/>
    <dgm:cxn modelId="{6442E2E3-C11F-4EBA-9418-8C1FDC462583}" type="presParOf" srcId="{04EABFB9-B51C-4669-85EE-01B00CD0B8E3}" destId="{62A5B2FF-F141-4BC8-A39B-37CBE3905056}" srcOrd="1" destOrd="0" presId="urn:microsoft.com/office/officeart/2005/8/layout/orgChart1"/>
    <dgm:cxn modelId="{5FA29E01-6267-4560-994D-BE5C605F52A5}" type="presOf" srcId="{03412847-A819-421E-8EA0-19C715F265F1}" destId="{62A5B2FF-F141-4BC8-A39B-37CBE3905056}" srcOrd="1" destOrd="0" presId="urn:microsoft.com/office/officeart/2005/8/layout/orgChart1"/>
    <dgm:cxn modelId="{91C8F5E1-4193-4FF7-8AEB-C083D4621B29}" type="presParOf" srcId="{C5DC3A98-2B58-4679-AD75-579C6C79C53B}" destId="{5F898F42-866F-44F4-8141-F18A006AC991}" srcOrd="1" destOrd="0" presId="urn:microsoft.com/office/officeart/2005/8/layout/orgChart1"/>
    <dgm:cxn modelId="{92A4B4BC-5C22-4829-AF8E-5AADED50E4AB}" type="presParOf" srcId="{C5DC3A98-2B58-4679-AD75-579C6C79C53B}" destId="{71BE06CA-2A88-4E54-87AE-CF01BE6B807F}" srcOrd="2" destOrd="0" presId="urn:microsoft.com/office/officeart/2005/8/layout/orgChart1"/>
    <dgm:cxn modelId="{D18C5DE7-BC26-4553-9C6D-41763A3D71E8}" type="presParOf" srcId="{3587B890-7E26-4263-9EC6-20CD45611D02}" destId="{511131C5-AF2C-4B9F-A670-B5BA1103C1A4}" srcOrd="2" destOrd="0" presId="urn:microsoft.com/office/officeart/2005/8/layout/orgChart1"/>
    <dgm:cxn modelId="{3E4A508D-D7B0-4851-928C-7077288927EC}" type="presOf" srcId="{95FA06AC-142E-45A6-B7F0-7A61DF5E0E4B}" destId="{511131C5-AF2C-4B9F-A670-B5BA1103C1A4}" srcOrd="0" destOrd="0" presId="urn:microsoft.com/office/officeart/2005/8/layout/orgChart1"/>
    <dgm:cxn modelId="{F4EB8CFC-2853-470F-A68C-88C2ECA2A925}" type="presParOf" srcId="{3587B890-7E26-4263-9EC6-20CD45611D02}" destId="{3F343E15-4AF1-4BC9-AE7E-799D714F1891}" srcOrd="3" destOrd="0" presId="urn:microsoft.com/office/officeart/2005/8/layout/orgChart1"/>
    <dgm:cxn modelId="{A23D4759-11B4-495B-9AD1-E253972CBA4D}" type="presParOf" srcId="{3F343E15-4AF1-4BC9-AE7E-799D714F1891}" destId="{F63CB3DA-596B-4AF6-A38B-4309ABA3D907}" srcOrd="0" destOrd="0" presId="urn:microsoft.com/office/officeart/2005/8/layout/orgChart1"/>
    <dgm:cxn modelId="{E2F74247-8C75-473A-A0B8-289A28EA7AC7}" type="presParOf" srcId="{F63CB3DA-596B-4AF6-A38B-4309ABA3D907}" destId="{AFA3455B-CBC0-455D-A210-ACCEDC90D1E9}" srcOrd="0" destOrd="0" presId="urn:microsoft.com/office/officeart/2005/8/layout/orgChart1"/>
    <dgm:cxn modelId="{42354207-567A-4C8C-94C3-9BB9CF00BBD0}" type="presOf" srcId="{C3FDA54E-1331-4DC8-A361-A692C13BEFA6}" destId="{AFA3455B-CBC0-455D-A210-ACCEDC90D1E9}" srcOrd="0" destOrd="0" presId="urn:microsoft.com/office/officeart/2005/8/layout/orgChart1"/>
    <dgm:cxn modelId="{FCB38C37-5AEF-40BA-A0D0-D14D8F0F5A5E}" type="presParOf" srcId="{F63CB3DA-596B-4AF6-A38B-4309ABA3D907}" destId="{23A651B2-8419-4147-AD53-C7AEE1F7E72E}" srcOrd="1" destOrd="0" presId="urn:microsoft.com/office/officeart/2005/8/layout/orgChart1"/>
    <dgm:cxn modelId="{C1A57381-9341-4EBF-BF0A-D9D92392A9BD}" type="presOf" srcId="{C3FDA54E-1331-4DC8-A361-A692C13BEFA6}" destId="{23A651B2-8419-4147-AD53-C7AEE1F7E72E}" srcOrd="1" destOrd="0" presId="urn:microsoft.com/office/officeart/2005/8/layout/orgChart1"/>
    <dgm:cxn modelId="{31955DBE-2D90-4773-ACE5-0F1CBD5719C0}" type="presParOf" srcId="{3F343E15-4AF1-4BC9-AE7E-799D714F1891}" destId="{2206D4A9-0EDB-4816-B91E-4CFBE854DFDB}" srcOrd="1" destOrd="0" presId="urn:microsoft.com/office/officeart/2005/8/layout/orgChart1"/>
    <dgm:cxn modelId="{21F8708C-3992-4346-B71F-63830FA30B56}" type="presParOf" srcId="{3F343E15-4AF1-4BC9-AE7E-799D714F1891}" destId="{4B06344F-8CE9-43C5-9840-CFBC93673829}" srcOrd="2" destOrd="0" presId="urn:microsoft.com/office/officeart/2005/8/layout/orgChart1"/>
    <dgm:cxn modelId="{4A306902-0D21-46B2-A7A5-BFBE194ED679}" type="presParOf" srcId="{A3FEEED4-E6FD-4BE8-879C-3627CF359EB3}" destId="{1C1002FB-7360-4D28-A445-0AE7A986CEA1}" srcOrd="2" destOrd="0" presId="urn:microsoft.com/office/officeart/2005/8/layout/orgChart1"/>
    <dgm:cxn modelId="{B4D5F102-BA20-4E8A-BF4B-3913DD991B8F}" type="presParOf" srcId="{1B78C7D8-19B4-438C-98EF-C3D9CCF5E3F1}" destId="{2F224810-237A-4F9E-BC4A-DB0C477F26F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90B9E04-97B0-41E9-8C73-83021AEEDD48}" type="doc">
      <dgm:prSet loTypeId="urn:microsoft.com/office/officeart/2005/8/layout/hProcess9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/>
      </dgm:t>
    </dgm:pt>
    <dgm:pt modelId="{0063D3CD-9A08-4CE5-8022-1D95835D11A7}" type="parTrans" cxnId="{DE59D359-D17F-4E84-831A-EFFE49AF6585}">
      <dgm:prSet/>
      <dgm:spPr/>
      <dgm:t>
        <a:bodyPr/>
        <a:lstStyle/>
        <a:p>
          <a:endParaRPr lang="zh-CN" altLang="en-US"/>
        </a:p>
      </dgm:t>
    </dgm:pt>
    <dgm:pt modelId="{740B082B-424E-45E0-8388-FED4526F15B9}">
      <dgm:prSet phldrT="[文本]"/>
      <dgm:spPr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目的、目标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5E7566DD-7FB8-4A51-82A2-808899DAF23E}" type="sibTrans" cxnId="{DE59D359-D17F-4E84-831A-EFFE49AF6585}">
      <dgm:prSet/>
      <dgm:spPr/>
      <dgm:t>
        <a:bodyPr/>
        <a:lstStyle/>
        <a:p>
          <a:endParaRPr lang="zh-CN" altLang="en-US"/>
        </a:p>
      </dgm:t>
    </dgm:pt>
    <dgm:pt modelId="{84FEE6B0-ED02-46EC-B80C-01ADE96FF417}" type="parTrans" cxnId="{ED90AC05-B2FC-475D-BAED-8B70FD02DDDA}">
      <dgm:prSet/>
      <dgm:spPr/>
      <dgm:t>
        <a:bodyPr/>
        <a:lstStyle/>
        <a:p>
          <a:endParaRPr lang="zh-CN" altLang="en-US"/>
        </a:p>
      </dgm:t>
    </dgm:pt>
    <dgm:pt modelId="{0D1A5A60-EEC1-4232-A3A9-56A3612179D4}">
      <dgm:prSet phldrT="[文本]"/>
      <dgm:spPr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工作与任务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817E1B6D-A0A0-4391-A9DE-CDBF022FF80E}" type="sibTrans" cxnId="{ED90AC05-B2FC-475D-BAED-8B70FD02DDDA}">
      <dgm:prSet/>
      <dgm:spPr/>
      <dgm:t>
        <a:bodyPr/>
        <a:lstStyle/>
        <a:p>
          <a:endParaRPr lang="zh-CN" altLang="en-US"/>
        </a:p>
      </dgm:t>
    </dgm:pt>
    <dgm:pt modelId="{CE9D1A5B-3FFE-4A1F-A819-64CCC6B95008}" type="parTrans" cxnId="{7E58B847-039F-4B6F-BE86-100D297D8630}">
      <dgm:prSet/>
      <dgm:spPr/>
      <dgm:t>
        <a:bodyPr/>
        <a:lstStyle/>
        <a:p>
          <a:endParaRPr lang="zh-CN" altLang="en-US"/>
        </a:p>
      </dgm:t>
    </dgm:pt>
    <dgm:pt modelId="{BBE33E74-A5EE-4978-81E5-11C07B1D784B}">
      <dgm:prSet phldrT="[文本]"/>
      <dgm:spPr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措施、保障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2F6DCAF2-2957-4488-B7DE-30A29A21D4F0}" type="sibTrans" cxnId="{7E58B847-039F-4B6F-BE86-100D297D8630}">
      <dgm:prSet/>
      <dgm:spPr/>
      <dgm:t>
        <a:bodyPr/>
        <a:lstStyle/>
        <a:p>
          <a:endParaRPr lang="zh-CN" altLang="en-US"/>
        </a:p>
      </dgm:t>
    </dgm:pt>
    <dgm:pt modelId="{FF7DD16E-2085-4A16-9871-1A15E91DA008}" type="pres">
      <dgm:prSet presAssocID="{A90B9E04-97B0-41E9-8C73-83021AEEDD48}" presName="CompostProcess">
        <dgm:presLayoutVars>
          <dgm:dir/>
          <dgm:resizeHandles val="exact"/>
        </dgm:presLayoutVars>
      </dgm:prSet>
      <dgm:spPr/>
      <dgm:t>
        <a:bodyPr/>
        <a:lstStyle/>
        <a:p/>
      </dgm:t>
    </dgm:pt>
    <dgm:pt modelId="{1C089DF8-1219-4487-882C-CFD577A1E36A}" type="pres">
      <dgm:prSet presAssocID="{A90B9E04-97B0-41E9-8C73-83021AEEDD48}" presName="arrow" presStyleLbl="bgShp" presStyleCnt="1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/>
      </dgm:t>
    </dgm:pt>
    <dgm:pt modelId="{EE126496-2EB1-4516-8B74-5E333EB4781F}" type="pres">
      <dgm:prSet presAssocID="{A90B9E04-97B0-41E9-8C73-83021AEEDD48}" presName="linearProcess"/>
      <dgm:spPr/>
      <dgm:t>
        <a:bodyPr/>
        <a:lstStyle/>
        <a:p/>
      </dgm:t>
    </dgm:pt>
    <dgm:pt modelId="{7B5981A7-2D83-4180-ABDD-2358D1CA87E0}" type="pres">
      <dgm:prSet presAssocID="{740B082B-424E-45E0-8388-FED4526F15B9}" presName="textNode" presStyleLbl="node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EA120CE-B223-42D5-98A7-242F7427827D}" type="pres">
      <dgm:prSet presAssocID="{5E7566DD-7FB8-4A51-82A2-808899DAF23E}" presName="sibTrans"/>
      <dgm:spPr/>
      <dgm:t>
        <a:bodyPr/>
        <a:lstStyle/>
        <a:p/>
      </dgm:t>
    </dgm:pt>
    <dgm:pt modelId="{DF583284-7A6B-40A2-9A15-E53AA722EB0F}" type="pres">
      <dgm:prSet presAssocID="{0D1A5A60-EEC1-4232-A3A9-56A3612179D4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2FA3310-5331-49C8-9C70-75F85433B30F}" type="pres">
      <dgm:prSet presAssocID="{817E1B6D-A0A0-4391-A9DE-CDBF022FF80E}" presName="sibTrans"/>
      <dgm:spPr/>
      <dgm:t>
        <a:bodyPr/>
        <a:lstStyle/>
        <a:p/>
      </dgm:t>
    </dgm:pt>
    <dgm:pt modelId="{4392ACEC-54E3-4D9F-80DA-C123701D6FBE}" type="pres">
      <dgm:prSet presAssocID="{BBE33E74-A5EE-4978-81E5-11C07B1D784B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DE59D359-D17F-4E84-831A-EFFE49AF6585}" srcId="{A90B9E04-97B0-41E9-8C73-83021AEEDD48}" destId="{740B082B-424E-45E0-8388-FED4526F15B9}" srcOrd="0" destOrd="0" parTransId="{0063D3CD-9A08-4CE5-8022-1D95835D11A7}" sibTransId="{5E7566DD-7FB8-4A51-82A2-808899DAF23E}"/>
    <dgm:cxn modelId="{ED90AC05-B2FC-475D-BAED-8B70FD02DDDA}" srcId="{A90B9E04-97B0-41E9-8C73-83021AEEDD48}" destId="{0D1A5A60-EEC1-4232-A3A9-56A3612179D4}" srcOrd="1" destOrd="0" parTransId="{84FEE6B0-ED02-46EC-B80C-01ADE96FF417}" sibTransId="{817E1B6D-A0A0-4391-A9DE-CDBF022FF80E}"/>
    <dgm:cxn modelId="{7E58B847-039F-4B6F-BE86-100D297D8630}" srcId="{A90B9E04-97B0-41E9-8C73-83021AEEDD48}" destId="{BBE33E74-A5EE-4978-81E5-11C07B1D784B}" srcOrd="2" destOrd="0" parTransId="{CE9D1A5B-3FFE-4A1F-A819-64CCC6B95008}" sibTransId="{2F6DCAF2-2957-4488-B7DE-30A29A21D4F0}"/>
    <dgm:cxn modelId="{82ECEAED-A91A-45D2-86A3-C6E72EBC3C2D}" type="presOf" srcId="{A90B9E04-97B0-41E9-8C73-83021AEEDD48}" destId="{FF7DD16E-2085-4A16-9871-1A15E91DA008}" srcOrd="0" destOrd="0" presId="urn:microsoft.com/office/officeart/2005/8/layout/hProcess9"/>
    <dgm:cxn modelId="{5E3E16ED-1A9E-4532-96DC-39BD2269C93A}" type="presParOf" srcId="{FF7DD16E-2085-4A16-9871-1A15E91DA008}" destId="{1C089DF8-1219-4487-882C-CFD577A1E36A}" srcOrd="0" destOrd="0" presId="urn:microsoft.com/office/officeart/2005/8/layout/hProcess9"/>
    <dgm:cxn modelId="{AD294635-8F74-43FC-8CAA-7308DB269EB7}" type="presParOf" srcId="{FF7DD16E-2085-4A16-9871-1A15E91DA008}" destId="{EE126496-2EB1-4516-8B74-5E333EB4781F}" srcOrd="1" destOrd="0" presId="urn:microsoft.com/office/officeart/2005/8/layout/hProcess9"/>
    <dgm:cxn modelId="{83C141D9-6AED-430F-A654-1C62B506B919}" type="presParOf" srcId="{EE126496-2EB1-4516-8B74-5E333EB4781F}" destId="{7B5981A7-2D83-4180-ABDD-2358D1CA87E0}" srcOrd="0" destOrd="0" presId="urn:microsoft.com/office/officeart/2005/8/layout/hProcess9"/>
    <dgm:cxn modelId="{D4F3014D-04FB-4235-AC6E-BB31252BCA34}" type="presOf" srcId="{740B082B-424E-45E0-8388-FED4526F15B9}" destId="{7B5981A7-2D83-4180-ABDD-2358D1CA87E0}" srcOrd="0" destOrd="0" presId="urn:microsoft.com/office/officeart/2005/8/layout/hProcess9"/>
    <dgm:cxn modelId="{CCDA05DB-B436-4FE3-93E3-D1685226F834}" type="presParOf" srcId="{EE126496-2EB1-4516-8B74-5E333EB4781F}" destId="{2EA120CE-B223-42D5-98A7-242F7427827D}" srcOrd="1" destOrd="0" presId="urn:microsoft.com/office/officeart/2005/8/layout/hProcess9"/>
    <dgm:cxn modelId="{71DBB915-3D2C-444B-A602-8322C993E7CA}" type="presParOf" srcId="{EE126496-2EB1-4516-8B74-5E333EB4781F}" destId="{DF583284-7A6B-40A2-9A15-E53AA722EB0F}" srcOrd="2" destOrd="0" presId="urn:microsoft.com/office/officeart/2005/8/layout/hProcess9"/>
    <dgm:cxn modelId="{DD835A02-DA4F-43E8-9AD4-3C8C45312F90}" type="presOf" srcId="{0D1A5A60-EEC1-4232-A3A9-56A3612179D4}" destId="{DF583284-7A6B-40A2-9A15-E53AA722EB0F}" srcOrd="0" destOrd="0" presId="urn:microsoft.com/office/officeart/2005/8/layout/hProcess9"/>
    <dgm:cxn modelId="{BA36127D-A98C-43BE-959E-7F5BCF02822F}" type="presParOf" srcId="{EE126496-2EB1-4516-8B74-5E333EB4781F}" destId="{62FA3310-5331-49C8-9C70-75F85433B30F}" srcOrd="3" destOrd="0" presId="urn:microsoft.com/office/officeart/2005/8/layout/hProcess9"/>
    <dgm:cxn modelId="{A3D69D9E-C8A6-446C-9259-C0B220647082}" type="presParOf" srcId="{EE126496-2EB1-4516-8B74-5E333EB4781F}" destId="{4392ACEC-54E3-4D9F-80DA-C123701D6FBE}" srcOrd="4" destOrd="0" presId="urn:microsoft.com/office/officeart/2005/8/layout/hProcess9"/>
    <dgm:cxn modelId="{6D8AA806-E4AF-4F8D-8B6C-641EE2F87CE1}" type="presOf" srcId="{BBE33E74-A5EE-4978-81E5-11C07B1D784B}" destId="{4392ACEC-54E3-4D9F-80DA-C123701D6FBE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5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90B9E04-97B0-41E9-8C73-83021AEEDD48}" type="doc">
      <dgm:prSet loTypeId="urn:microsoft.com/office/officeart/2005/8/layout/hProcess9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/>
      </dgm:t>
    </dgm:pt>
    <dgm:pt modelId="{0063D3CD-9A08-4CE5-8022-1D95835D11A7}" type="parTrans" cxnId="{E3AC2CD3-6135-4653-9C5A-514E92075CBD}">
      <dgm:prSet/>
      <dgm:spPr/>
      <dgm:t>
        <a:bodyPr/>
        <a:lstStyle/>
        <a:p>
          <a:endParaRPr lang="zh-CN" altLang="en-US"/>
        </a:p>
      </dgm:t>
    </dgm:pt>
    <dgm:pt modelId="{740B082B-424E-45E0-8388-FED4526F15B9}">
      <dgm:prSet phldrT="[文本]"/>
      <dgm:spPr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目的、目标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5E7566DD-7FB8-4A51-82A2-808899DAF23E}" type="sibTrans" cxnId="{E3AC2CD3-6135-4653-9C5A-514E92075CBD}">
      <dgm:prSet/>
      <dgm:spPr/>
      <dgm:t>
        <a:bodyPr/>
        <a:lstStyle/>
        <a:p>
          <a:endParaRPr lang="zh-CN" altLang="en-US"/>
        </a:p>
      </dgm:t>
    </dgm:pt>
    <dgm:pt modelId="{84FEE6B0-ED02-46EC-B80C-01ADE96FF417}" type="parTrans" cxnId="{BBA88E93-57CE-4781-8C70-50B843FBBC86}">
      <dgm:prSet/>
      <dgm:spPr/>
      <dgm:t>
        <a:bodyPr/>
        <a:lstStyle/>
        <a:p>
          <a:endParaRPr lang="zh-CN" altLang="en-US"/>
        </a:p>
      </dgm:t>
    </dgm:pt>
    <dgm:pt modelId="{0D1A5A60-EEC1-4232-A3A9-56A3612179D4}">
      <dgm:prSet phldrT="[文本]"/>
      <dgm:spPr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工作与任务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817E1B6D-A0A0-4391-A9DE-CDBF022FF80E}" type="sibTrans" cxnId="{BBA88E93-57CE-4781-8C70-50B843FBBC86}">
      <dgm:prSet/>
      <dgm:spPr/>
      <dgm:t>
        <a:bodyPr/>
        <a:lstStyle/>
        <a:p>
          <a:endParaRPr lang="zh-CN" altLang="en-US"/>
        </a:p>
      </dgm:t>
    </dgm:pt>
    <dgm:pt modelId="{CE9D1A5B-3FFE-4A1F-A819-64CCC6B95008}" type="parTrans" cxnId="{1BD34652-D450-461F-9060-2BDC870A788A}">
      <dgm:prSet/>
      <dgm:spPr/>
      <dgm:t>
        <a:bodyPr/>
        <a:lstStyle/>
        <a:p>
          <a:endParaRPr lang="zh-CN" altLang="en-US"/>
        </a:p>
      </dgm:t>
    </dgm:pt>
    <dgm:pt modelId="{BBE33E74-A5EE-4978-81E5-11C07B1D784B}">
      <dgm:prSet phldrT="[文本]"/>
      <dgm:spPr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措施、保障</a:t>
          </a:r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2F6DCAF2-2957-4488-B7DE-30A29A21D4F0}" type="sibTrans" cxnId="{1BD34652-D450-461F-9060-2BDC870A788A}">
      <dgm:prSet/>
      <dgm:spPr/>
      <dgm:t>
        <a:bodyPr/>
        <a:lstStyle/>
        <a:p>
          <a:endParaRPr lang="zh-CN" altLang="en-US"/>
        </a:p>
      </dgm:t>
    </dgm:pt>
    <dgm:pt modelId="{FF7DD16E-2085-4A16-9871-1A15E91DA008}" type="pres">
      <dgm:prSet presAssocID="{A90B9E04-97B0-41E9-8C73-83021AEEDD48}" presName="CompostProcess">
        <dgm:presLayoutVars>
          <dgm:dir/>
          <dgm:resizeHandles val="exact"/>
        </dgm:presLayoutVars>
      </dgm:prSet>
      <dgm:spPr/>
      <dgm:t>
        <a:bodyPr/>
        <a:lstStyle/>
        <a:p/>
      </dgm:t>
    </dgm:pt>
    <dgm:pt modelId="{1C089DF8-1219-4487-882C-CFD577A1E36A}" type="pres">
      <dgm:prSet presAssocID="{A90B9E04-97B0-41E9-8C73-83021AEEDD48}" presName="arrow" presStyleLbl="bgShp" presStyleCnt="1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/>
      </dgm:t>
    </dgm:pt>
    <dgm:pt modelId="{EE126496-2EB1-4516-8B74-5E333EB4781F}" type="pres">
      <dgm:prSet presAssocID="{A90B9E04-97B0-41E9-8C73-83021AEEDD48}" presName="linearProcess"/>
      <dgm:spPr/>
      <dgm:t>
        <a:bodyPr/>
        <a:lstStyle/>
        <a:p/>
      </dgm:t>
    </dgm:pt>
    <dgm:pt modelId="{7B5981A7-2D83-4180-ABDD-2358D1CA87E0}" type="pres">
      <dgm:prSet presAssocID="{740B082B-424E-45E0-8388-FED4526F15B9}" presName="textNode" presStyleLbl="node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EA120CE-B223-42D5-98A7-242F7427827D}" type="pres">
      <dgm:prSet presAssocID="{5E7566DD-7FB8-4A51-82A2-808899DAF23E}" presName="sibTrans"/>
      <dgm:spPr/>
      <dgm:t>
        <a:bodyPr/>
        <a:lstStyle/>
        <a:p/>
      </dgm:t>
    </dgm:pt>
    <dgm:pt modelId="{DF583284-7A6B-40A2-9A15-E53AA722EB0F}" type="pres">
      <dgm:prSet presAssocID="{0D1A5A60-EEC1-4232-A3A9-56A3612179D4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2FA3310-5331-49C8-9C70-75F85433B30F}" type="pres">
      <dgm:prSet presAssocID="{817E1B6D-A0A0-4391-A9DE-CDBF022FF80E}" presName="sibTrans"/>
      <dgm:spPr/>
      <dgm:t>
        <a:bodyPr/>
        <a:lstStyle/>
        <a:p/>
      </dgm:t>
    </dgm:pt>
    <dgm:pt modelId="{4392ACEC-54E3-4D9F-80DA-C123701D6FBE}" type="pres">
      <dgm:prSet presAssocID="{BBE33E74-A5EE-4978-81E5-11C07B1D784B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E3AC2CD3-6135-4653-9C5A-514E92075CBD}" srcId="{A90B9E04-97B0-41E9-8C73-83021AEEDD48}" destId="{740B082B-424E-45E0-8388-FED4526F15B9}" srcOrd="0" destOrd="0" parTransId="{0063D3CD-9A08-4CE5-8022-1D95835D11A7}" sibTransId="{5E7566DD-7FB8-4A51-82A2-808899DAF23E}"/>
    <dgm:cxn modelId="{BBA88E93-57CE-4781-8C70-50B843FBBC86}" srcId="{A90B9E04-97B0-41E9-8C73-83021AEEDD48}" destId="{0D1A5A60-EEC1-4232-A3A9-56A3612179D4}" srcOrd="1" destOrd="0" parTransId="{84FEE6B0-ED02-46EC-B80C-01ADE96FF417}" sibTransId="{817E1B6D-A0A0-4391-A9DE-CDBF022FF80E}"/>
    <dgm:cxn modelId="{1BD34652-D450-461F-9060-2BDC870A788A}" srcId="{A90B9E04-97B0-41E9-8C73-83021AEEDD48}" destId="{BBE33E74-A5EE-4978-81E5-11C07B1D784B}" srcOrd="2" destOrd="0" parTransId="{CE9D1A5B-3FFE-4A1F-A819-64CCC6B95008}" sibTransId="{2F6DCAF2-2957-4488-B7DE-30A29A21D4F0}"/>
    <dgm:cxn modelId="{F02F4B9F-7184-4470-BD94-8D1D7E9FEE9F}" type="presOf" srcId="{A90B9E04-97B0-41E9-8C73-83021AEEDD48}" destId="{FF7DD16E-2085-4A16-9871-1A15E91DA008}" srcOrd="0" destOrd="0" presId="urn:microsoft.com/office/officeart/2005/8/layout/hProcess9"/>
    <dgm:cxn modelId="{03C8321E-F66E-426D-A6F6-E8CB6768A9DE}" type="presParOf" srcId="{FF7DD16E-2085-4A16-9871-1A15E91DA008}" destId="{1C089DF8-1219-4487-882C-CFD577A1E36A}" srcOrd="0" destOrd="0" presId="urn:microsoft.com/office/officeart/2005/8/layout/hProcess9"/>
    <dgm:cxn modelId="{F944F796-D942-4BA2-B64D-65E9B82ADD88}" type="presParOf" srcId="{FF7DD16E-2085-4A16-9871-1A15E91DA008}" destId="{EE126496-2EB1-4516-8B74-5E333EB4781F}" srcOrd="1" destOrd="0" presId="urn:microsoft.com/office/officeart/2005/8/layout/hProcess9"/>
    <dgm:cxn modelId="{BCBC269B-F988-421F-A3AB-24F496570930}" type="presParOf" srcId="{EE126496-2EB1-4516-8B74-5E333EB4781F}" destId="{7B5981A7-2D83-4180-ABDD-2358D1CA87E0}" srcOrd="0" destOrd="0" presId="urn:microsoft.com/office/officeart/2005/8/layout/hProcess9"/>
    <dgm:cxn modelId="{42EF85C3-7281-4227-8F1E-37AC8F4FA195}" type="presOf" srcId="{740B082B-424E-45E0-8388-FED4526F15B9}" destId="{7B5981A7-2D83-4180-ABDD-2358D1CA87E0}" srcOrd="0" destOrd="0" presId="urn:microsoft.com/office/officeart/2005/8/layout/hProcess9"/>
    <dgm:cxn modelId="{98A3AF95-63F9-4740-8889-39B8F2FBF2A6}" type="presParOf" srcId="{EE126496-2EB1-4516-8B74-5E333EB4781F}" destId="{2EA120CE-B223-42D5-98A7-242F7427827D}" srcOrd="1" destOrd="0" presId="urn:microsoft.com/office/officeart/2005/8/layout/hProcess9"/>
    <dgm:cxn modelId="{76886832-0CBB-4644-88F6-DC16CBB3B76B}" type="presParOf" srcId="{EE126496-2EB1-4516-8B74-5E333EB4781F}" destId="{DF583284-7A6B-40A2-9A15-E53AA722EB0F}" srcOrd="2" destOrd="0" presId="urn:microsoft.com/office/officeart/2005/8/layout/hProcess9"/>
    <dgm:cxn modelId="{7A2EDC79-F717-4FAC-9738-55D8E343C0B8}" type="presOf" srcId="{0D1A5A60-EEC1-4232-A3A9-56A3612179D4}" destId="{DF583284-7A6B-40A2-9A15-E53AA722EB0F}" srcOrd="0" destOrd="0" presId="urn:microsoft.com/office/officeart/2005/8/layout/hProcess9"/>
    <dgm:cxn modelId="{DAEBB06A-7AE1-459E-B430-F4C903584CF2}" type="presParOf" srcId="{EE126496-2EB1-4516-8B74-5E333EB4781F}" destId="{62FA3310-5331-49C8-9C70-75F85433B30F}" srcOrd="3" destOrd="0" presId="urn:microsoft.com/office/officeart/2005/8/layout/hProcess9"/>
    <dgm:cxn modelId="{68220330-7D15-4261-BE66-F6D13D01512B}" type="presParOf" srcId="{EE126496-2EB1-4516-8B74-5E333EB4781F}" destId="{4392ACEC-54E3-4D9F-80DA-C123701D6FBE}" srcOrd="4" destOrd="0" presId="urn:microsoft.com/office/officeart/2005/8/layout/hProcess9"/>
    <dgm:cxn modelId="{EEAAAA66-452B-4DB4-86F3-09D5731FD17D}" type="presOf" srcId="{BBE33E74-A5EE-4978-81E5-11C07B1D784B}" destId="{4392ACEC-54E3-4D9F-80DA-C123701D6FBE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6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6F8583A-021E-443D-B432-4254EC1938A0}" type="doc">
      <dgm:prSet loTypeId="urn:microsoft.com/office/officeart/2005/8/layout/orgChart1" loCatId="hierarchy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zh-CN" altLang="en-US"/>
        </a:p>
      </dgm:t>
    </dgm:pt>
    <dgm:pt modelId="{83A59FDF-81A4-4F0F-BECA-3F73DCA42188}" type="parTrans" cxnId="{878C2FAA-7143-4EF4-A2D7-EE632F932465}">
      <dgm:prSet/>
      <dgm:spPr/>
      <dgm:t>
        <a:bodyPr/>
        <a:lstStyle/>
        <a:p>
          <a:endParaRPr lang="zh-CN" altLang="en-US"/>
        </a:p>
      </dgm:t>
    </dgm:pt>
    <dgm:pt modelId="{9E30BE88-0B0A-44B1-8E58-1753EB75F5CB}">
      <dgm:prSet phldrT="[文本]"/>
      <dgm:spPr/>
      <dgm:t>
        <a:bodyPr/>
        <a:lstStyle/>
        <a:p>
          <a:r>
            <a:rPr lang="zh-CN" altLang="en-US" smtClean="0"/>
            <a:t>人</a:t>
          </a:r>
          <a:endParaRPr lang="zh-CN" altLang="en-US"/>
        </a:p>
      </dgm:t>
    </dgm:pt>
    <dgm:pt modelId="{423AB1D3-8023-4C63-9C5E-166A95869D16}" type="parTrans" cxnId="{C487DDB6-8A92-4F90-8E2A-7E56D53D485E}">
      <dgm:prSet/>
      <dgm:spPr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DE723DC2-F9FB-4409-AD14-DBD88B7010F0}">
      <dgm:prSet phldrT="[文本]"/>
      <dgm:spPr/>
      <dgm:t>
        <a:bodyPr/>
        <a:lstStyle/>
        <a:p>
          <a:r>
            <a:rPr lang="zh-CN" altLang="en-US" smtClean="0"/>
            <a:t>男人</a:t>
          </a:r>
          <a:endParaRPr lang="zh-CN" altLang="en-US"/>
        </a:p>
      </dgm:t>
    </dgm:pt>
    <dgm:pt modelId="{23D8CBBA-E597-4DD5-BC54-BE49B93A9552}" type="sibTrans" cxnId="{C487DDB6-8A92-4F90-8E2A-7E56D53D485E}">
      <dgm:prSet/>
      <dgm:spPr/>
      <dgm:t>
        <a:bodyPr/>
        <a:lstStyle/>
        <a:p>
          <a:endParaRPr lang="zh-CN" altLang="en-US"/>
        </a:p>
      </dgm:t>
    </dgm:pt>
    <dgm:pt modelId="{DFD66BE7-C8A9-4E44-B601-5B65F951074D}" type="parTrans" cxnId="{72D04A32-DA26-494D-AA7C-5C9E7A4DCB96}">
      <dgm:prSet/>
      <dgm:spPr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59FF1E35-36A7-4C81-94EE-0AB71672AB9D}">
      <dgm:prSet phldrT="[文本]"/>
      <dgm:spPr/>
      <dgm:t>
        <a:bodyPr/>
        <a:lstStyle/>
        <a:p>
          <a:r>
            <a:rPr lang="zh-CN" altLang="en-US" smtClean="0"/>
            <a:t>未婚女人</a:t>
          </a:r>
          <a:endParaRPr lang="zh-CN" altLang="en-US"/>
        </a:p>
      </dgm:t>
    </dgm:pt>
    <dgm:pt modelId="{516F2755-594A-45D8-9374-A351741C4F2C}" type="sibTrans" cxnId="{72D04A32-DA26-494D-AA7C-5C9E7A4DCB96}">
      <dgm:prSet/>
      <dgm:spPr/>
      <dgm:t>
        <a:bodyPr/>
        <a:lstStyle/>
        <a:p>
          <a:endParaRPr lang="zh-CN" altLang="en-US"/>
        </a:p>
      </dgm:t>
    </dgm:pt>
    <dgm:pt modelId="{9459F622-CE0C-4CDD-AC9F-BD5F1FFA6BD0}" type="sibTrans" cxnId="{878C2FAA-7143-4EF4-A2D7-EE632F932465}">
      <dgm:prSet/>
      <dgm:spPr/>
      <dgm:t>
        <a:bodyPr/>
        <a:lstStyle/>
        <a:p>
          <a:endParaRPr lang="zh-CN" altLang="en-US"/>
        </a:p>
      </dgm:t>
    </dgm:pt>
    <dgm:pt modelId="{83BA019C-B77E-4353-9DF0-FB56F4D49563}" type="pres">
      <dgm:prSet presAssocID="{A6F8583A-021E-443D-B432-4254EC1938A0}" presName="hierChild1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CAACEA0A-7A5D-489B-8F40-D89534BAE0FA}" type="pres">
      <dgm:prSet presAssocID="{9E30BE88-0B0A-44B1-8E58-1753EB75F5CB}" presName="hierRoot1">
        <dgm:presLayoutVars>
          <dgm:hierBranch val="init"/>
        </dgm:presLayoutVars>
      </dgm:prSet>
      <dgm:spPr/>
      <dgm:t>
        <a:bodyPr/>
        <a:lstStyle/>
        <a:p/>
      </dgm:t>
    </dgm:pt>
    <dgm:pt modelId="{5DB3AC43-08B9-48FB-8501-68DF929D7620}" type="pres">
      <dgm:prSet presAssocID="{9E30BE88-0B0A-44B1-8E58-1753EB75F5CB}" presName="rootComposite1"/>
      <dgm:spPr/>
      <dgm:t>
        <a:bodyPr/>
        <a:lstStyle/>
        <a:p/>
      </dgm:t>
    </dgm:pt>
    <dgm:pt modelId="{A8FD02D8-CF56-4387-B719-983470107AD7}" type="pres">
      <dgm:prSet presAssocID="{9E30BE88-0B0A-44B1-8E58-1753EB75F5CB}" presName="rootText1" presStyleLbl="node0" presStyleCnt="1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9A28EC5-22FF-4140-A8DD-859765A3B0EB}" type="pres">
      <dgm:prSet presAssocID="{9E30BE88-0B0A-44B1-8E58-1753EB75F5CB}" presName="rootConnector1" presStyleLbl="node1" presStyleCnt="1"/>
      <dgm:spPr/>
      <dgm:t>
        <a:bodyPr/>
        <a:lstStyle/>
        <a:p>
          <a:endParaRPr lang="zh-CN" altLang="en-US"/>
        </a:p>
      </dgm:t>
    </dgm:pt>
    <dgm:pt modelId="{1255249B-A287-41F4-88F3-E875999ACAC2}" type="pres">
      <dgm:prSet presAssocID="{9E30BE88-0B0A-44B1-8E58-1753EB75F5CB}" presName="hierChild2"/>
      <dgm:spPr/>
      <dgm:t>
        <a:bodyPr/>
        <a:lstStyle/>
        <a:p/>
      </dgm:t>
    </dgm:pt>
    <dgm:pt modelId="{5269248B-7E32-44D4-A0BE-01822C87C0E4}" type="pres">
      <dgm:prSet presAssocID="{423AB1D3-8023-4C63-9C5E-166A95869D16}" presName="Name37" presStyleLbl="parChTrans1D2" presStyleIdx="1" presStyleCnt="2"/>
      <dgm:spPr/>
      <dgm:t>
        <a:bodyPr/>
        <a:lstStyle/>
        <a:p>
          <a:endParaRPr lang="zh-CN" altLang="en-US"/>
        </a:p>
      </dgm:t>
    </dgm:pt>
    <dgm:pt modelId="{63018BAB-E400-47CC-A6E9-C43A53C95B85}" type="pres">
      <dgm:prSet presAssocID="{DE723DC2-F9FB-4409-AD14-DBD88B7010F0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352CAAF3-4C39-458E-9CF8-F6DE6E6216AA}" type="pres">
      <dgm:prSet presAssocID="{DE723DC2-F9FB-4409-AD14-DBD88B7010F0}" presName="rootComposite"/>
      <dgm:spPr/>
      <dgm:t>
        <a:bodyPr/>
        <a:lstStyle/>
        <a:p/>
      </dgm:t>
    </dgm:pt>
    <dgm:pt modelId="{5351D87A-FA9A-4AB3-997F-90A5DD8CE8C9}" type="pres">
      <dgm:prSet presAssocID="{DE723DC2-F9FB-4409-AD14-DBD88B7010F0}" presName="rootText" presStyleLbl="node2" presStyleCnt="2" custLinFactNeighborX="-572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E2466E6-B938-465E-800A-3E3B47411627}" type="pres">
      <dgm:prSet presAssocID="{DE723DC2-F9FB-4409-AD14-DBD88B7010F0}" presName="rootConnector" presStyleLbl="node2" presStyleCnt="2"/>
      <dgm:spPr/>
      <dgm:t>
        <a:bodyPr/>
        <a:lstStyle/>
        <a:p>
          <a:endParaRPr lang="zh-CN" altLang="en-US"/>
        </a:p>
      </dgm:t>
    </dgm:pt>
    <dgm:pt modelId="{9C72F398-798B-4B53-8373-60EAB58E5D17}" type="pres">
      <dgm:prSet presAssocID="{DE723DC2-F9FB-4409-AD14-DBD88B7010F0}" presName="hierChild4"/>
      <dgm:spPr/>
      <dgm:t>
        <a:bodyPr/>
        <a:lstStyle/>
        <a:p/>
      </dgm:t>
    </dgm:pt>
    <dgm:pt modelId="{28E59715-E583-4024-9A3C-31CB27F928A4}" type="pres">
      <dgm:prSet presAssocID="{DE723DC2-F9FB-4409-AD14-DBD88B7010F0}" presName="hierChild5"/>
      <dgm:spPr/>
      <dgm:t>
        <a:bodyPr/>
        <a:lstStyle/>
        <a:p/>
      </dgm:t>
    </dgm:pt>
    <dgm:pt modelId="{156FDF51-0274-46FD-B1EA-93DC00DA4CEE}" type="pres">
      <dgm:prSet presAssocID="{DFD66BE7-C8A9-4E44-B601-5B65F951074D}" presName="Name37" presStyleLbl="parChTrans1D2" presStyleCnt="2"/>
      <dgm:spPr/>
      <dgm:t>
        <a:bodyPr/>
        <a:lstStyle/>
        <a:p>
          <a:endParaRPr lang="zh-CN" altLang="en-US"/>
        </a:p>
      </dgm:t>
    </dgm:pt>
    <dgm:pt modelId="{6D5F1882-DD23-47A0-85C8-A92439905C84}" type="pres">
      <dgm:prSet presAssocID="{59FF1E35-36A7-4C81-94EE-0AB71672AB9D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6F0657E2-9ADE-465D-8838-15D7719814FA}" type="pres">
      <dgm:prSet presAssocID="{59FF1E35-36A7-4C81-94EE-0AB71672AB9D}" presName="rootComposite"/>
      <dgm:spPr/>
      <dgm:t>
        <a:bodyPr/>
        <a:lstStyle/>
        <a:p/>
      </dgm:t>
    </dgm:pt>
    <dgm:pt modelId="{D919AA23-191C-461B-BC5D-E29F636CD5F2}" type="pres">
      <dgm:prSet presAssocID="{59FF1E35-36A7-4C81-94EE-0AB71672AB9D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DC90B83C-456C-4CF0-94B9-0EF5586C5718}" type="pres">
      <dgm:prSet presAssocID="{59FF1E35-36A7-4C81-94EE-0AB71672AB9D}" presName="rootConnector" presStyleLbl="node2" presStyleIdx="1" presStyleCnt="2"/>
      <dgm:spPr/>
      <dgm:t>
        <a:bodyPr/>
        <a:lstStyle/>
        <a:p>
          <a:endParaRPr lang="zh-CN" altLang="en-US"/>
        </a:p>
      </dgm:t>
    </dgm:pt>
    <dgm:pt modelId="{E0D0397F-CC9E-4C09-950C-C1CD884537D1}" type="pres">
      <dgm:prSet presAssocID="{59FF1E35-36A7-4C81-94EE-0AB71672AB9D}" presName="hierChild4"/>
      <dgm:spPr/>
      <dgm:t>
        <a:bodyPr/>
        <a:lstStyle/>
        <a:p/>
      </dgm:t>
    </dgm:pt>
    <dgm:pt modelId="{6407F4F2-E493-4AD6-B042-8AEA19E6FB0C}" type="pres">
      <dgm:prSet presAssocID="{59FF1E35-36A7-4C81-94EE-0AB71672AB9D}" presName="hierChild5"/>
      <dgm:spPr/>
      <dgm:t>
        <a:bodyPr/>
        <a:lstStyle/>
        <a:p/>
      </dgm:t>
    </dgm:pt>
    <dgm:pt modelId="{1D35A32A-339B-49C9-B247-A9C170E2BECD}" type="pres">
      <dgm:prSet presAssocID="{9E30BE88-0B0A-44B1-8E58-1753EB75F5CB}" presName="hierChild3"/>
      <dgm:spPr/>
      <dgm:t>
        <a:bodyPr/>
        <a:lstStyle/>
        <a:p/>
      </dgm:t>
    </dgm:pt>
  </dgm:ptLst>
  <dgm:cxnLst>
    <dgm:cxn modelId="{878C2FAA-7143-4EF4-A2D7-EE632F932465}" srcId="{A6F8583A-021E-443D-B432-4254EC1938A0}" destId="{9E30BE88-0B0A-44B1-8E58-1753EB75F5CB}" srcOrd="0" destOrd="0" parTransId="{83A59FDF-81A4-4F0F-BECA-3F73DCA42188}" sibTransId="{9459F622-CE0C-4CDD-AC9F-BD5F1FFA6BD0}"/>
    <dgm:cxn modelId="{C487DDB6-8A92-4F90-8E2A-7E56D53D485E}" srcId="{9E30BE88-0B0A-44B1-8E58-1753EB75F5CB}" destId="{DE723DC2-F9FB-4409-AD14-DBD88B7010F0}" srcOrd="0" destOrd="0" parTransId="{423AB1D3-8023-4C63-9C5E-166A95869D16}" sibTransId="{23D8CBBA-E597-4DD5-BC54-BE49B93A9552}"/>
    <dgm:cxn modelId="{72D04A32-DA26-494D-AA7C-5C9E7A4DCB96}" srcId="{9E30BE88-0B0A-44B1-8E58-1753EB75F5CB}" destId="{59FF1E35-36A7-4C81-94EE-0AB71672AB9D}" srcOrd="1" destOrd="0" parTransId="{DFD66BE7-C8A9-4E44-B601-5B65F951074D}" sibTransId="{516F2755-594A-45D8-9374-A351741C4F2C}"/>
    <dgm:cxn modelId="{81C0378B-DA2C-4EEB-AE01-DBB535C69691}" type="presOf" srcId="{A6F8583A-021E-443D-B432-4254EC1938A0}" destId="{83BA019C-B77E-4353-9DF0-FB56F4D49563}" srcOrd="0" destOrd="0" presId="urn:microsoft.com/office/officeart/2005/8/layout/orgChart1"/>
    <dgm:cxn modelId="{C90601B5-926F-4596-A355-AFFBF8A018FB}" type="presParOf" srcId="{83BA019C-B77E-4353-9DF0-FB56F4D49563}" destId="{CAACEA0A-7A5D-489B-8F40-D89534BAE0FA}" srcOrd="0" destOrd="0" presId="urn:microsoft.com/office/officeart/2005/8/layout/orgChart1"/>
    <dgm:cxn modelId="{0DB4C012-3957-43C0-9E26-738F26E1A43C}" type="presParOf" srcId="{CAACEA0A-7A5D-489B-8F40-D89534BAE0FA}" destId="{5DB3AC43-08B9-48FB-8501-68DF929D7620}" srcOrd="0" destOrd="0" presId="urn:microsoft.com/office/officeart/2005/8/layout/orgChart1"/>
    <dgm:cxn modelId="{4BE01527-0AAE-43A1-A51E-9E160E29EA27}" type="presParOf" srcId="{5DB3AC43-08B9-48FB-8501-68DF929D7620}" destId="{A8FD02D8-CF56-4387-B719-983470107AD7}" srcOrd="0" destOrd="0" presId="urn:microsoft.com/office/officeart/2005/8/layout/orgChart1"/>
    <dgm:cxn modelId="{0F68424E-0809-4EAA-A686-8908C7ADA733}" type="presOf" srcId="{9E30BE88-0B0A-44B1-8E58-1753EB75F5CB}" destId="{A8FD02D8-CF56-4387-B719-983470107AD7}" srcOrd="0" destOrd="0" presId="urn:microsoft.com/office/officeart/2005/8/layout/orgChart1"/>
    <dgm:cxn modelId="{E8CB14CD-308A-4820-AD42-C885A4474A70}" type="presParOf" srcId="{5DB3AC43-08B9-48FB-8501-68DF929D7620}" destId="{39A28EC5-22FF-4140-A8DD-859765A3B0EB}" srcOrd="1" destOrd="0" presId="urn:microsoft.com/office/officeart/2005/8/layout/orgChart1"/>
    <dgm:cxn modelId="{5FFD7013-229C-43F2-8328-B669A7774F3E}" type="presOf" srcId="{9E30BE88-0B0A-44B1-8E58-1753EB75F5CB}" destId="{39A28EC5-22FF-4140-A8DD-859765A3B0EB}" srcOrd="1" destOrd="0" presId="urn:microsoft.com/office/officeart/2005/8/layout/orgChart1"/>
    <dgm:cxn modelId="{2F3775A1-FBFB-47D4-86F8-4A7B2C8E8C4A}" type="presParOf" srcId="{CAACEA0A-7A5D-489B-8F40-D89534BAE0FA}" destId="{1255249B-A287-41F4-88F3-E875999ACAC2}" srcOrd="1" destOrd="0" presId="urn:microsoft.com/office/officeart/2005/8/layout/orgChart1"/>
    <dgm:cxn modelId="{5D9040C2-DC30-4B56-A52B-EC42A4D35CAA}" type="presParOf" srcId="{1255249B-A287-41F4-88F3-E875999ACAC2}" destId="{5269248B-7E32-44D4-A0BE-01822C87C0E4}" srcOrd="0" destOrd="0" presId="urn:microsoft.com/office/officeart/2005/8/layout/orgChart1"/>
    <dgm:cxn modelId="{1E9683D8-419F-4FF8-A04E-716BE6095692}" type="presOf" srcId="{423AB1D3-8023-4C63-9C5E-166A95869D16}" destId="{5269248B-7E32-44D4-A0BE-01822C87C0E4}" srcOrd="0" destOrd="0" presId="urn:microsoft.com/office/officeart/2005/8/layout/orgChart1"/>
    <dgm:cxn modelId="{EBCC8843-87C1-4F9B-8059-BC7A5CDE1B41}" type="presParOf" srcId="{1255249B-A287-41F4-88F3-E875999ACAC2}" destId="{63018BAB-E400-47CC-A6E9-C43A53C95B85}" srcOrd="1" destOrd="0" presId="urn:microsoft.com/office/officeart/2005/8/layout/orgChart1"/>
    <dgm:cxn modelId="{AD2D094E-F606-44A6-8650-8E3C520C3069}" type="presParOf" srcId="{63018BAB-E400-47CC-A6E9-C43A53C95B85}" destId="{352CAAF3-4C39-458E-9CF8-F6DE6E6216AA}" srcOrd="0" destOrd="0" presId="urn:microsoft.com/office/officeart/2005/8/layout/orgChart1"/>
    <dgm:cxn modelId="{4753873D-BB6F-43EE-AF51-41BF4F6EB267}" type="presParOf" srcId="{352CAAF3-4C39-458E-9CF8-F6DE6E6216AA}" destId="{5351D87A-FA9A-4AB3-997F-90A5DD8CE8C9}" srcOrd="0" destOrd="0" presId="urn:microsoft.com/office/officeart/2005/8/layout/orgChart1"/>
    <dgm:cxn modelId="{005B31A2-D429-494E-88EF-2873298996EF}" type="presOf" srcId="{DE723DC2-F9FB-4409-AD14-DBD88B7010F0}" destId="{5351D87A-FA9A-4AB3-997F-90A5DD8CE8C9}" srcOrd="0" destOrd="0" presId="urn:microsoft.com/office/officeart/2005/8/layout/orgChart1"/>
    <dgm:cxn modelId="{3C7A41D5-FB38-4628-8227-81F1D8B5325C}" type="presParOf" srcId="{352CAAF3-4C39-458E-9CF8-F6DE6E6216AA}" destId="{3E2466E6-B938-465E-800A-3E3B47411627}" srcOrd="1" destOrd="0" presId="urn:microsoft.com/office/officeart/2005/8/layout/orgChart1"/>
    <dgm:cxn modelId="{F356B340-A50A-4CBB-82C9-57D9EE4FABAC}" type="presOf" srcId="{DE723DC2-F9FB-4409-AD14-DBD88B7010F0}" destId="{3E2466E6-B938-465E-800A-3E3B47411627}" srcOrd="1" destOrd="0" presId="urn:microsoft.com/office/officeart/2005/8/layout/orgChart1"/>
    <dgm:cxn modelId="{B25D3A03-1AED-4740-8E05-A4E929EDAA12}" type="presParOf" srcId="{63018BAB-E400-47CC-A6E9-C43A53C95B85}" destId="{9C72F398-798B-4B53-8373-60EAB58E5D17}" srcOrd="1" destOrd="0" presId="urn:microsoft.com/office/officeart/2005/8/layout/orgChart1"/>
    <dgm:cxn modelId="{CDC890E3-D273-4E96-9C69-DF02CBE47BAD}" type="presParOf" srcId="{63018BAB-E400-47CC-A6E9-C43A53C95B85}" destId="{28E59715-E583-4024-9A3C-31CB27F928A4}" srcOrd="2" destOrd="0" presId="urn:microsoft.com/office/officeart/2005/8/layout/orgChart1"/>
    <dgm:cxn modelId="{5012E9D4-6597-48D6-AD8A-A6A853CA3725}" type="presParOf" srcId="{1255249B-A287-41F4-88F3-E875999ACAC2}" destId="{156FDF51-0274-46FD-B1EA-93DC00DA4CEE}" srcOrd="2" destOrd="0" presId="urn:microsoft.com/office/officeart/2005/8/layout/orgChart1"/>
    <dgm:cxn modelId="{26A37A83-D087-4871-A7C1-CEF65ADC7AB6}" type="presOf" srcId="{DFD66BE7-C8A9-4E44-B601-5B65F951074D}" destId="{156FDF51-0274-46FD-B1EA-93DC00DA4CEE}" srcOrd="0" destOrd="0" presId="urn:microsoft.com/office/officeart/2005/8/layout/orgChart1"/>
    <dgm:cxn modelId="{F308A685-E174-4CD6-987E-DF60354CA31C}" type="presParOf" srcId="{1255249B-A287-41F4-88F3-E875999ACAC2}" destId="{6D5F1882-DD23-47A0-85C8-A92439905C84}" srcOrd="3" destOrd="0" presId="urn:microsoft.com/office/officeart/2005/8/layout/orgChart1"/>
    <dgm:cxn modelId="{4308428B-8F78-4217-A65F-B2BCF6EB5E8B}" type="presParOf" srcId="{6D5F1882-DD23-47A0-85C8-A92439905C84}" destId="{6F0657E2-9ADE-465D-8838-15D7719814FA}" srcOrd="0" destOrd="0" presId="urn:microsoft.com/office/officeart/2005/8/layout/orgChart1"/>
    <dgm:cxn modelId="{AC0D1743-410F-4249-9EFE-058A92DAD71C}" type="presParOf" srcId="{6F0657E2-9ADE-465D-8838-15D7719814FA}" destId="{D919AA23-191C-461B-BC5D-E29F636CD5F2}" srcOrd="0" destOrd="0" presId="urn:microsoft.com/office/officeart/2005/8/layout/orgChart1"/>
    <dgm:cxn modelId="{97A5001F-99B4-4D9B-9845-33EC89E76182}" type="presOf" srcId="{59FF1E35-36A7-4C81-94EE-0AB71672AB9D}" destId="{D919AA23-191C-461B-BC5D-E29F636CD5F2}" srcOrd="0" destOrd="0" presId="urn:microsoft.com/office/officeart/2005/8/layout/orgChart1"/>
    <dgm:cxn modelId="{5106F248-4C01-49D3-8257-2BC7D05D3231}" type="presParOf" srcId="{6F0657E2-9ADE-465D-8838-15D7719814FA}" destId="{DC90B83C-456C-4CF0-94B9-0EF5586C5718}" srcOrd="1" destOrd="0" presId="urn:microsoft.com/office/officeart/2005/8/layout/orgChart1"/>
    <dgm:cxn modelId="{5566D00C-EB48-4356-97BE-5BFA174F2401}" type="presOf" srcId="{59FF1E35-36A7-4C81-94EE-0AB71672AB9D}" destId="{DC90B83C-456C-4CF0-94B9-0EF5586C5718}" srcOrd="1" destOrd="0" presId="urn:microsoft.com/office/officeart/2005/8/layout/orgChart1"/>
    <dgm:cxn modelId="{F4AD843C-3BFA-4D8C-A5FB-F9292A782610}" type="presParOf" srcId="{6D5F1882-DD23-47A0-85C8-A92439905C84}" destId="{E0D0397F-CC9E-4C09-950C-C1CD884537D1}" srcOrd="1" destOrd="0" presId="urn:microsoft.com/office/officeart/2005/8/layout/orgChart1"/>
    <dgm:cxn modelId="{2A5D20DE-3363-4C05-AA49-AEB081DF2C74}" type="presParOf" srcId="{6D5F1882-DD23-47A0-85C8-A92439905C84}" destId="{6407F4F2-E493-4AD6-B042-8AEA19E6FB0C}" srcOrd="2" destOrd="0" presId="urn:microsoft.com/office/officeart/2005/8/layout/orgChart1"/>
    <dgm:cxn modelId="{8C1F1ADC-D5AA-4ECE-838F-5396B3F06C7E}" type="presParOf" srcId="{CAACEA0A-7A5D-489B-8F40-D89534BAE0FA}" destId="{1D35A32A-339B-49C9-B247-A9C170E2BEC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7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6F8583A-021E-443D-B432-4254EC1938A0}" type="doc">
      <dgm:prSet loTypeId="urn:microsoft.com/office/officeart/2005/8/layout/orgChart1" loCatId="hierarchy" qsTypeId="urn:microsoft.com/office/officeart/2005/8/quickstyle/simple1" qsCatId="simple" csTypeId="urn:microsoft.com/office/officeart/2005/8/colors/colorful1#3" csCatId="colorful" phldr="1"/>
      <dgm:spPr/>
      <dgm:t>
        <a:bodyPr/>
        <a:lstStyle/>
        <a:p>
          <a:endParaRPr lang="zh-CN" altLang="en-US"/>
        </a:p>
      </dgm:t>
    </dgm:pt>
    <dgm:pt modelId="{83A59FDF-81A4-4F0F-BECA-3F73DCA42188}" type="parTrans" cxnId="{FDA44BE9-8B6D-487C-A34D-849F9891CF5C}">
      <dgm:prSet/>
      <dgm:spPr/>
      <dgm:t>
        <a:bodyPr/>
        <a:lstStyle/>
        <a:p>
          <a:endParaRPr lang="zh-CN" altLang="en-US"/>
        </a:p>
      </dgm:t>
    </dgm:pt>
    <dgm:pt modelId="{9E30BE88-0B0A-44B1-8E58-1753EB75F5CB}">
      <dgm:prSet phldrT="[文本]"/>
      <dgm:spPr/>
      <dgm:t>
        <a:bodyPr/>
        <a:lstStyle/>
        <a:p>
          <a:r>
            <a:rPr lang="zh-CN" altLang="en-US" smtClean="0"/>
            <a:t>人</a:t>
          </a:r>
          <a:endParaRPr lang="zh-CN" altLang="en-US"/>
        </a:p>
      </dgm:t>
    </dgm:pt>
    <dgm:pt modelId="{423AB1D3-8023-4C63-9C5E-166A95869D16}" type="parTrans" cxnId="{EFD31D8F-07C6-4720-ACE4-0DEC472CF885}">
      <dgm:prSet/>
      <dgm:spPr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DE723DC2-F9FB-4409-AD14-DBD88B7010F0}">
      <dgm:prSet phldrT="[文本]"/>
      <dgm:spPr/>
      <dgm:t>
        <a:bodyPr/>
        <a:lstStyle/>
        <a:p>
          <a:r>
            <a:rPr lang="zh-CN" altLang="en-US" smtClean="0"/>
            <a:t>男人</a:t>
          </a:r>
          <a:endParaRPr lang="zh-CN" altLang="en-US"/>
        </a:p>
      </dgm:t>
    </dgm:pt>
    <dgm:pt modelId="{23D8CBBA-E597-4DD5-BC54-BE49B93A9552}" type="sibTrans" cxnId="{EFD31D8F-07C6-4720-ACE4-0DEC472CF885}">
      <dgm:prSet/>
      <dgm:spPr/>
      <dgm:t>
        <a:bodyPr/>
        <a:lstStyle/>
        <a:p>
          <a:endParaRPr lang="zh-CN" altLang="en-US"/>
        </a:p>
      </dgm:t>
    </dgm:pt>
    <dgm:pt modelId="{DFD66BE7-C8A9-4E44-B601-5B65F951074D}" type="parTrans" cxnId="{57EED766-16F1-40F0-8C64-A5ED5850D3E9}">
      <dgm:prSet/>
      <dgm:spPr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59FF1E35-36A7-4C81-94EE-0AB71672AB9D}">
      <dgm:prSet phldrT="[文本]"/>
      <dgm:spPr/>
      <dgm:t>
        <a:bodyPr/>
        <a:lstStyle/>
        <a:p>
          <a:r>
            <a:rPr lang="zh-CN" altLang="en-US" smtClean="0"/>
            <a:t>已婚人士</a:t>
          </a:r>
          <a:endParaRPr lang="zh-CN" altLang="en-US"/>
        </a:p>
      </dgm:t>
    </dgm:pt>
    <dgm:pt modelId="{516F2755-594A-45D8-9374-A351741C4F2C}" type="sibTrans" cxnId="{57EED766-16F1-40F0-8C64-A5ED5850D3E9}">
      <dgm:prSet/>
      <dgm:spPr/>
      <dgm:t>
        <a:bodyPr/>
        <a:lstStyle/>
        <a:p>
          <a:endParaRPr lang="zh-CN" altLang="en-US"/>
        </a:p>
      </dgm:t>
    </dgm:pt>
    <dgm:pt modelId="{9459F622-CE0C-4CDD-AC9F-BD5F1FFA6BD0}" type="sibTrans" cxnId="{FDA44BE9-8B6D-487C-A34D-849F9891CF5C}">
      <dgm:prSet/>
      <dgm:spPr/>
      <dgm:t>
        <a:bodyPr/>
        <a:lstStyle/>
        <a:p>
          <a:endParaRPr lang="zh-CN" altLang="en-US"/>
        </a:p>
      </dgm:t>
    </dgm:pt>
    <dgm:pt modelId="{83BA019C-B77E-4353-9DF0-FB56F4D49563}" type="pres">
      <dgm:prSet presAssocID="{A6F8583A-021E-443D-B432-4254EC1938A0}" presName="hierChild1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CAACEA0A-7A5D-489B-8F40-D89534BAE0FA}" type="pres">
      <dgm:prSet presAssocID="{9E30BE88-0B0A-44B1-8E58-1753EB75F5CB}" presName="hierRoot1">
        <dgm:presLayoutVars>
          <dgm:hierBranch val="init"/>
        </dgm:presLayoutVars>
      </dgm:prSet>
      <dgm:spPr/>
      <dgm:t>
        <a:bodyPr/>
        <a:lstStyle/>
        <a:p/>
      </dgm:t>
    </dgm:pt>
    <dgm:pt modelId="{5DB3AC43-08B9-48FB-8501-68DF929D7620}" type="pres">
      <dgm:prSet presAssocID="{9E30BE88-0B0A-44B1-8E58-1753EB75F5CB}" presName="rootComposite1"/>
      <dgm:spPr/>
      <dgm:t>
        <a:bodyPr/>
        <a:lstStyle/>
        <a:p/>
      </dgm:t>
    </dgm:pt>
    <dgm:pt modelId="{A8FD02D8-CF56-4387-B719-983470107AD7}" type="pres">
      <dgm:prSet presAssocID="{9E30BE88-0B0A-44B1-8E58-1753EB75F5CB}" presName="rootText1" presStyleLbl="node0" presStyleCnt="1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9A28EC5-22FF-4140-A8DD-859765A3B0EB}" type="pres">
      <dgm:prSet presAssocID="{9E30BE88-0B0A-44B1-8E58-1753EB75F5CB}" presName="rootConnector1" presStyleLbl="node1" presStyleCnt="1"/>
      <dgm:spPr/>
      <dgm:t>
        <a:bodyPr/>
        <a:lstStyle/>
        <a:p>
          <a:endParaRPr lang="zh-CN" altLang="en-US"/>
        </a:p>
      </dgm:t>
    </dgm:pt>
    <dgm:pt modelId="{1255249B-A287-41F4-88F3-E875999ACAC2}" type="pres">
      <dgm:prSet presAssocID="{9E30BE88-0B0A-44B1-8E58-1753EB75F5CB}" presName="hierChild2"/>
      <dgm:spPr/>
      <dgm:t>
        <a:bodyPr/>
        <a:lstStyle/>
        <a:p/>
      </dgm:t>
    </dgm:pt>
    <dgm:pt modelId="{5269248B-7E32-44D4-A0BE-01822C87C0E4}" type="pres">
      <dgm:prSet presAssocID="{423AB1D3-8023-4C63-9C5E-166A95869D16}" presName="Name37" presStyleLbl="parChTrans1D2" presStyleIdx="1" presStyleCnt="2"/>
      <dgm:spPr/>
      <dgm:t>
        <a:bodyPr/>
        <a:lstStyle/>
        <a:p>
          <a:endParaRPr lang="zh-CN" altLang="en-US"/>
        </a:p>
      </dgm:t>
    </dgm:pt>
    <dgm:pt modelId="{63018BAB-E400-47CC-A6E9-C43A53C95B85}" type="pres">
      <dgm:prSet presAssocID="{DE723DC2-F9FB-4409-AD14-DBD88B7010F0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352CAAF3-4C39-458E-9CF8-F6DE6E6216AA}" type="pres">
      <dgm:prSet presAssocID="{DE723DC2-F9FB-4409-AD14-DBD88B7010F0}" presName="rootComposite"/>
      <dgm:spPr/>
      <dgm:t>
        <a:bodyPr/>
        <a:lstStyle/>
        <a:p/>
      </dgm:t>
    </dgm:pt>
    <dgm:pt modelId="{5351D87A-FA9A-4AB3-997F-90A5DD8CE8C9}" type="pres">
      <dgm:prSet presAssocID="{DE723DC2-F9FB-4409-AD14-DBD88B7010F0}" presName="rootText" presStyleLbl="node2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E2466E6-B938-465E-800A-3E3B47411627}" type="pres">
      <dgm:prSet presAssocID="{DE723DC2-F9FB-4409-AD14-DBD88B7010F0}" presName="rootConnector" presStyleLbl="node2" presStyleCnt="2"/>
      <dgm:spPr/>
      <dgm:t>
        <a:bodyPr/>
        <a:lstStyle/>
        <a:p>
          <a:endParaRPr lang="zh-CN" altLang="en-US"/>
        </a:p>
      </dgm:t>
    </dgm:pt>
    <dgm:pt modelId="{9C72F398-798B-4B53-8373-60EAB58E5D17}" type="pres">
      <dgm:prSet presAssocID="{DE723DC2-F9FB-4409-AD14-DBD88B7010F0}" presName="hierChild4"/>
      <dgm:spPr/>
      <dgm:t>
        <a:bodyPr/>
        <a:lstStyle/>
        <a:p/>
      </dgm:t>
    </dgm:pt>
    <dgm:pt modelId="{28E59715-E583-4024-9A3C-31CB27F928A4}" type="pres">
      <dgm:prSet presAssocID="{DE723DC2-F9FB-4409-AD14-DBD88B7010F0}" presName="hierChild5"/>
      <dgm:spPr/>
      <dgm:t>
        <a:bodyPr/>
        <a:lstStyle/>
        <a:p/>
      </dgm:t>
    </dgm:pt>
    <dgm:pt modelId="{156FDF51-0274-46FD-B1EA-93DC00DA4CEE}" type="pres">
      <dgm:prSet presAssocID="{DFD66BE7-C8A9-4E44-B601-5B65F951074D}" presName="Name37" presStyleLbl="parChTrans1D2" presStyleCnt="2"/>
      <dgm:spPr/>
      <dgm:t>
        <a:bodyPr/>
        <a:lstStyle/>
        <a:p>
          <a:endParaRPr lang="zh-CN" altLang="en-US"/>
        </a:p>
      </dgm:t>
    </dgm:pt>
    <dgm:pt modelId="{6D5F1882-DD23-47A0-85C8-A92439905C84}" type="pres">
      <dgm:prSet presAssocID="{59FF1E35-36A7-4C81-94EE-0AB71672AB9D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6F0657E2-9ADE-465D-8838-15D7719814FA}" type="pres">
      <dgm:prSet presAssocID="{59FF1E35-36A7-4C81-94EE-0AB71672AB9D}" presName="rootComposite"/>
      <dgm:spPr/>
      <dgm:t>
        <a:bodyPr/>
        <a:lstStyle/>
        <a:p/>
      </dgm:t>
    </dgm:pt>
    <dgm:pt modelId="{D919AA23-191C-461B-BC5D-E29F636CD5F2}" type="pres">
      <dgm:prSet presAssocID="{59FF1E35-36A7-4C81-94EE-0AB71672AB9D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DC90B83C-456C-4CF0-94B9-0EF5586C5718}" type="pres">
      <dgm:prSet presAssocID="{59FF1E35-36A7-4C81-94EE-0AB71672AB9D}" presName="rootConnector" presStyleLbl="node2" presStyleIdx="1" presStyleCnt="2"/>
      <dgm:spPr/>
      <dgm:t>
        <a:bodyPr/>
        <a:lstStyle/>
        <a:p>
          <a:endParaRPr lang="zh-CN" altLang="en-US"/>
        </a:p>
      </dgm:t>
    </dgm:pt>
    <dgm:pt modelId="{E0D0397F-CC9E-4C09-950C-C1CD884537D1}" type="pres">
      <dgm:prSet presAssocID="{59FF1E35-36A7-4C81-94EE-0AB71672AB9D}" presName="hierChild4"/>
      <dgm:spPr/>
      <dgm:t>
        <a:bodyPr/>
        <a:lstStyle/>
        <a:p/>
      </dgm:t>
    </dgm:pt>
    <dgm:pt modelId="{6407F4F2-E493-4AD6-B042-8AEA19E6FB0C}" type="pres">
      <dgm:prSet presAssocID="{59FF1E35-36A7-4C81-94EE-0AB71672AB9D}" presName="hierChild5"/>
      <dgm:spPr/>
      <dgm:t>
        <a:bodyPr/>
        <a:lstStyle/>
        <a:p/>
      </dgm:t>
    </dgm:pt>
    <dgm:pt modelId="{1D35A32A-339B-49C9-B247-A9C170E2BECD}" type="pres">
      <dgm:prSet presAssocID="{9E30BE88-0B0A-44B1-8E58-1753EB75F5CB}" presName="hierChild3"/>
      <dgm:spPr/>
      <dgm:t>
        <a:bodyPr/>
        <a:lstStyle/>
        <a:p/>
      </dgm:t>
    </dgm:pt>
  </dgm:ptLst>
  <dgm:cxnLst>
    <dgm:cxn modelId="{FDA44BE9-8B6D-487C-A34D-849F9891CF5C}" srcId="{A6F8583A-021E-443D-B432-4254EC1938A0}" destId="{9E30BE88-0B0A-44B1-8E58-1753EB75F5CB}" srcOrd="0" destOrd="0" parTransId="{83A59FDF-81A4-4F0F-BECA-3F73DCA42188}" sibTransId="{9459F622-CE0C-4CDD-AC9F-BD5F1FFA6BD0}"/>
    <dgm:cxn modelId="{EFD31D8F-07C6-4720-ACE4-0DEC472CF885}" srcId="{9E30BE88-0B0A-44B1-8E58-1753EB75F5CB}" destId="{DE723DC2-F9FB-4409-AD14-DBD88B7010F0}" srcOrd="0" destOrd="0" parTransId="{423AB1D3-8023-4C63-9C5E-166A95869D16}" sibTransId="{23D8CBBA-E597-4DD5-BC54-BE49B93A9552}"/>
    <dgm:cxn modelId="{57EED766-16F1-40F0-8C64-A5ED5850D3E9}" srcId="{9E30BE88-0B0A-44B1-8E58-1753EB75F5CB}" destId="{59FF1E35-36A7-4C81-94EE-0AB71672AB9D}" srcOrd="1" destOrd="0" parTransId="{DFD66BE7-C8A9-4E44-B601-5B65F951074D}" sibTransId="{516F2755-594A-45D8-9374-A351741C4F2C}"/>
    <dgm:cxn modelId="{D6AC1C8F-44C7-4393-9B2A-CE1551EC5C18}" type="presOf" srcId="{A6F8583A-021E-443D-B432-4254EC1938A0}" destId="{83BA019C-B77E-4353-9DF0-FB56F4D49563}" srcOrd="0" destOrd="0" presId="urn:microsoft.com/office/officeart/2005/8/layout/orgChart1"/>
    <dgm:cxn modelId="{27C9A1AF-FFAF-49E2-8006-370782372E83}" type="presParOf" srcId="{83BA019C-B77E-4353-9DF0-FB56F4D49563}" destId="{CAACEA0A-7A5D-489B-8F40-D89534BAE0FA}" srcOrd="0" destOrd="0" presId="urn:microsoft.com/office/officeart/2005/8/layout/orgChart1"/>
    <dgm:cxn modelId="{EEB206ED-DFDC-4C5C-98A9-64AF3A64571D}" type="presParOf" srcId="{CAACEA0A-7A5D-489B-8F40-D89534BAE0FA}" destId="{5DB3AC43-08B9-48FB-8501-68DF929D7620}" srcOrd="0" destOrd="0" presId="urn:microsoft.com/office/officeart/2005/8/layout/orgChart1"/>
    <dgm:cxn modelId="{752E810C-7136-4205-A6F0-D78C1A564866}" type="presParOf" srcId="{5DB3AC43-08B9-48FB-8501-68DF929D7620}" destId="{A8FD02D8-CF56-4387-B719-983470107AD7}" srcOrd="0" destOrd="0" presId="urn:microsoft.com/office/officeart/2005/8/layout/orgChart1"/>
    <dgm:cxn modelId="{B29AB715-4A6E-4745-9A6F-0BF43101E951}" type="presOf" srcId="{9E30BE88-0B0A-44B1-8E58-1753EB75F5CB}" destId="{A8FD02D8-CF56-4387-B719-983470107AD7}" srcOrd="0" destOrd="0" presId="urn:microsoft.com/office/officeart/2005/8/layout/orgChart1"/>
    <dgm:cxn modelId="{75A1E57F-7145-4B3B-BFB2-8B94168EBF55}" type="presParOf" srcId="{5DB3AC43-08B9-48FB-8501-68DF929D7620}" destId="{39A28EC5-22FF-4140-A8DD-859765A3B0EB}" srcOrd="1" destOrd="0" presId="urn:microsoft.com/office/officeart/2005/8/layout/orgChart1"/>
    <dgm:cxn modelId="{E889B57F-9CA7-48E5-88B8-E2798DB4D793}" type="presOf" srcId="{9E30BE88-0B0A-44B1-8E58-1753EB75F5CB}" destId="{39A28EC5-22FF-4140-A8DD-859765A3B0EB}" srcOrd="1" destOrd="0" presId="urn:microsoft.com/office/officeart/2005/8/layout/orgChart1"/>
    <dgm:cxn modelId="{07467EE4-3B5E-412F-96FA-B523B8FC9725}" type="presParOf" srcId="{CAACEA0A-7A5D-489B-8F40-D89534BAE0FA}" destId="{1255249B-A287-41F4-88F3-E875999ACAC2}" srcOrd="1" destOrd="0" presId="urn:microsoft.com/office/officeart/2005/8/layout/orgChart1"/>
    <dgm:cxn modelId="{4AAA0199-266B-4594-92CF-4DC9517340FA}" type="presParOf" srcId="{1255249B-A287-41F4-88F3-E875999ACAC2}" destId="{5269248B-7E32-44D4-A0BE-01822C87C0E4}" srcOrd="0" destOrd="0" presId="urn:microsoft.com/office/officeart/2005/8/layout/orgChart1"/>
    <dgm:cxn modelId="{E06538AB-36A8-4452-969F-609124DDE008}" type="presOf" srcId="{423AB1D3-8023-4C63-9C5E-166A95869D16}" destId="{5269248B-7E32-44D4-A0BE-01822C87C0E4}" srcOrd="0" destOrd="0" presId="urn:microsoft.com/office/officeart/2005/8/layout/orgChart1"/>
    <dgm:cxn modelId="{785DE69C-4A6A-4828-AAE0-0F5C09800417}" type="presParOf" srcId="{1255249B-A287-41F4-88F3-E875999ACAC2}" destId="{63018BAB-E400-47CC-A6E9-C43A53C95B85}" srcOrd="1" destOrd="0" presId="urn:microsoft.com/office/officeart/2005/8/layout/orgChart1"/>
    <dgm:cxn modelId="{7F426F97-AF86-4735-8994-B5D6C3D14E9B}" type="presParOf" srcId="{63018BAB-E400-47CC-A6E9-C43A53C95B85}" destId="{352CAAF3-4C39-458E-9CF8-F6DE6E6216AA}" srcOrd="0" destOrd="0" presId="urn:microsoft.com/office/officeart/2005/8/layout/orgChart1"/>
    <dgm:cxn modelId="{8EF96889-FBF3-4974-8DF1-0A27EE3C433C}" type="presParOf" srcId="{352CAAF3-4C39-458E-9CF8-F6DE6E6216AA}" destId="{5351D87A-FA9A-4AB3-997F-90A5DD8CE8C9}" srcOrd="0" destOrd="0" presId="urn:microsoft.com/office/officeart/2005/8/layout/orgChart1"/>
    <dgm:cxn modelId="{A32FF381-54FD-499F-A33D-AA78E448F37D}" type="presOf" srcId="{DE723DC2-F9FB-4409-AD14-DBD88B7010F0}" destId="{5351D87A-FA9A-4AB3-997F-90A5DD8CE8C9}" srcOrd="0" destOrd="0" presId="urn:microsoft.com/office/officeart/2005/8/layout/orgChart1"/>
    <dgm:cxn modelId="{AAD4D6EE-8CDC-4AD6-BA36-48B61890E1E9}" type="presParOf" srcId="{352CAAF3-4C39-458E-9CF8-F6DE6E6216AA}" destId="{3E2466E6-B938-465E-800A-3E3B47411627}" srcOrd="1" destOrd="0" presId="urn:microsoft.com/office/officeart/2005/8/layout/orgChart1"/>
    <dgm:cxn modelId="{9CB63FAD-9715-456C-852D-9814225EBA26}" type="presOf" srcId="{DE723DC2-F9FB-4409-AD14-DBD88B7010F0}" destId="{3E2466E6-B938-465E-800A-3E3B47411627}" srcOrd="1" destOrd="0" presId="urn:microsoft.com/office/officeart/2005/8/layout/orgChart1"/>
    <dgm:cxn modelId="{81C9D03D-0794-4C8F-8E58-379351027EDB}" type="presParOf" srcId="{63018BAB-E400-47CC-A6E9-C43A53C95B85}" destId="{9C72F398-798B-4B53-8373-60EAB58E5D17}" srcOrd="1" destOrd="0" presId="urn:microsoft.com/office/officeart/2005/8/layout/orgChart1"/>
    <dgm:cxn modelId="{87A04C4E-706F-4F7A-B0D8-70F783588139}" type="presParOf" srcId="{63018BAB-E400-47CC-A6E9-C43A53C95B85}" destId="{28E59715-E583-4024-9A3C-31CB27F928A4}" srcOrd="2" destOrd="0" presId="urn:microsoft.com/office/officeart/2005/8/layout/orgChart1"/>
    <dgm:cxn modelId="{DD5060F0-9225-4758-A7D6-5C930D4CFF0B}" type="presParOf" srcId="{1255249B-A287-41F4-88F3-E875999ACAC2}" destId="{156FDF51-0274-46FD-B1EA-93DC00DA4CEE}" srcOrd="2" destOrd="0" presId="urn:microsoft.com/office/officeart/2005/8/layout/orgChart1"/>
    <dgm:cxn modelId="{82FF6345-6045-48CF-9FCC-B28B0367B5DE}" type="presOf" srcId="{DFD66BE7-C8A9-4E44-B601-5B65F951074D}" destId="{156FDF51-0274-46FD-B1EA-93DC00DA4CEE}" srcOrd="0" destOrd="0" presId="urn:microsoft.com/office/officeart/2005/8/layout/orgChart1"/>
    <dgm:cxn modelId="{296D5488-17E7-449D-8932-87EFD6F15486}" type="presParOf" srcId="{1255249B-A287-41F4-88F3-E875999ACAC2}" destId="{6D5F1882-DD23-47A0-85C8-A92439905C84}" srcOrd="3" destOrd="0" presId="urn:microsoft.com/office/officeart/2005/8/layout/orgChart1"/>
    <dgm:cxn modelId="{AA6F6B8A-7BDE-4C63-9291-EF21C923D747}" type="presParOf" srcId="{6D5F1882-DD23-47A0-85C8-A92439905C84}" destId="{6F0657E2-9ADE-465D-8838-15D7719814FA}" srcOrd="0" destOrd="0" presId="urn:microsoft.com/office/officeart/2005/8/layout/orgChart1"/>
    <dgm:cxn modelId="{E29B58E4-559F-41D2-A00D-57F0270333CD}" type="presParOf" srcId="{6F0657E2-9ADE-465D-8838-15D7719814FA}" destId="{D919AA23-191C-461B-BC5D-E29F636CD5F2}" srcOrd="0" destOrd="0" presId="urn:microsoft.com/office/officeart/2005/8/layout/orgChart1"/>
    <dgm:cxn modelId="{AA7321E7-4922-4361-8A2D-43B38DB926D8}" type="presOf" srcId="{59FF1E35-36A7-4C81-94EE-0AB71672AB9D}" destId="{D919AA23-191C-461B-BC5D-E29F636CD5F2}" srcOrd="0" destOrd="0" presId="urn:microsoft.com/office/officeart/2005/8/layout/orgChart1"/>
    <dgm:cxn modelId="{F7F1D8F3-36C7-4644-B1FD-8477412AC486}" type="presParOf" srcId="{6F0657E2-9ADE-465D-8838-15D7719814FA}" destId="{DC90B83C-456C-4CF0-94B9-0EF5586C5718}" srcOrd="1" destOrd="0" presId="urn:microsoft.com/office/officeart/2005/8/layout/orgChart1"/>
    <dgm:cxn modelId="{B994FDF7-0AFF-4145-882A-C091A074534A}" type="presOf" srcId="{59FF1E35-36A7-4C81-94EE-0AB71672AB9D}" destId="{DC90B83C-456C-4CF0-94B9-0EF5586C5718}" srcOrd="1" destOrd="0" presId="urn:microsoft.com/office/officeart/2005/8/layout/orgChart1"/>
    <dgm:cxn modelId="{BF033DD2-3099-44D5-A5DB-8146ECFD5375}" type="presParOf" srcId="{6D5F1882-DD23-47A0-85C8-A92439905C84}" destId="{E0D0397F-CC9E-4C09-950C-C1CD884537D1}" srcOrd="1" destOrd="0" presId="urn:microsoft.com/office/officeart/2005/8/layout/orgChart1"/>
    <dgm:cxn modelId="{43F44E23-EA2D-4E37-91D2-8998A8C92E67}" type="presParOf" srcId="{6D5F1882-DD23-47A0-85C8-A92439905C84}" destId="{6407F4F2-E493-4AD6-B042-8AEA19E6FB0C}" srcOrd="2" destOrd="0" presId="urn:microsoft.com/office/officeart/2005/8/layout/orgChart1"/>
    <dgm:cxn modelId="{9787C3C2-CA13-4D40-BB85-C87E6A7AB67F}" type="presParOf" srcId="{CAACEA0A-7A5D-489B-8F40-D89534BAE0FA}" destId="{1D35A32A-339B-49C9-B247-A9C170E2BEC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main"/>
    </a:ext>
  </dgm:extLst>
</dgm:dataModel>
</file>

<file path=ppt/diagrams/data8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6F8583A-021E-443D-B432-4254EC1938A0}" type="doc">
      <dgm:prSet loTypeId="urn:microsoft.com/office/officeart/2005/8/layout/orgChart1" loCatId="hierarchy" qsTypeId="urn:microsoft.com/office/officeart/2005/8/quickstyle/simple1" qsCatId="simple" csTypeId="urn:microsoft.com/office/officeart/2005/8/colors/colorful1#4" csCatId="colorful" phldr="1"/>
      <dgm:spPr/>
      <dgm:t>
        <a:bodyPr/>
        <a:lstStyle/>
        <a:p>
          <a:endParaRPr lang="zh-CN" altLang="en-US"/>
        </a:p>
      </dgm:t>
    </dgm:pt>
    <dgm:pt modelId="{83A59FDF-81A4-4F0F-BECA-3F73DCA42188}" type="parTrans" cxnId="{AEAE899F-0B18-4F00-ADFC-45D9DE8E8B9D}">
      <dgm:prSet/>
      <dgm:spPr/>
      <dgm:t>
        <a:bodyPr/>
        <a:lstStyle/>
        <a:p>
          <a:endParaRPr lang="zh-CN" altLang="en-US"/>
        </a:p>
      </dgm:t>
    </dgm:pt>
    <dgm:pt modelId="{9E30BE88-0B0A-44B1-8E58-1753EB75F5CB}">
      <dgm:prSet phldrT="[文本]" custT="1"/>
      <dgm:spPr/>
      <dgm:t>
        <a:bodyPr/>
        <a:lstStyle/>
        <a:p>
          <a:r>
            <a:rPr lang="zh-CN" altLang="en-US" sz="2800" smtClean="0"/>
            <a:t>人</a:t>
          </a:r>
          <a:endParaRPr lang="zh-CN" altLang="en-US" sz="2800"/>
        </a:p>
      </dgm:t>
    </dgm:pt>
    <dgm:pt modelId="{423AB1D3-8023-4C63-9C5E-166A95869D16}" type="parTrans" cxnId="{5AB55F8C-1A34-4E9B-B920-B9F5C53F9A7B}">
      <dgm:prSet/>
      <dgm:spPr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DE723DC2-F9FB-4409-AD14-DBD88B7010F0}">
      <dgm:prSet phldrT="[文本]" custT="1"/>
      <dgm:spPr/>
      <dgm:t>
        <a:bodyPr/>
        <a:lstStyle/>
        <a:p>
          <a:r>
            <a:rPr lang="zh-CN" altLang="en-US" sz="2400" smtClean="0"/>
            <a:t>男人</a:t>
          </a:r>
          <a:endParaRPr lang="zh-CN" altLang="en-US" sz="2400"/>
        </a:p>
      </dgm:t>
    </dgm:pt>
    <dgm:pt modelId="{CCB84B04-C162-4CE7-862B-C2E1B090CA75}" type="parTrans" cxnId="{F13B92B6-96BA-4416-AD4D-DE243544EFB9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233CC55D-5F42-4000-9F76-9AA6B8B389D1}">
      <dgm:prSet/>
      <dgm:spPr/>
      <dgm:t>
        <a:bodyPr/>
        <a:lstStyle/>
        <a:p>
          <a:r>
            <a:rPr lang="zh-CN" altLang="en-US" smtClean="0"/>
            <a:t>未婚男人</a:t>
          </a:r>
          <a:endParaRPr lang="zh-CN" altLang="en-US"/>
        </a:p>
      </dgm:t>
    </dgm:pt>
    <dgm:pt modelId="{BD8924C9-639B-4965-A2F7-C62D195B9D55}" type="sibTrans" cxnId="{F13B92B6-96BA-4416-AD4D-DE243544EFB9}">
      <dgm:prSet/>
      <dgm:spPr/>
      <dgm:t>
        <a:bodyPr/>
        <a:lstStyle/>
        <a:p>
          <a:endParaRPr lang="zh-CN" altLang="en-US"/>
        </a:p>
      </dgm:t>
    </dgm:pt>
    <dgm:pt modelId="{24DC1B47-6FEB-40DD-8ACB-30FFE82510DF}" type="parTrans" cxnId="{31D6159C-F40D-42A3-B7D0-52E54D2F9D20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D26EAAF2-4063-4BA8-953E-F250EED930E3}">
      <dgm:prSet/>
      <dgm:spPr/>
      <dgm:t>
        <a:bodyPr/>
        <a:lstStyle/>
        <a:p>
          <a:r>
            <a:rPr lang="zh-CN" altLang="en-US" smtClean="0"/>
            <a:t>已婚男人</a:t>
          </a:r>
          <a:endParaRPr lang="zh-CN" altLang="en-US"/>
        </a:p>
      </dgm:t>
    </dgm:pt>
    <dgm:pt modelId="{90F6F361-B9D7-42C7-B235-3A3ACE1499E7}" type="sibTrans" cxnId="{31D6159C-F40D-42A3-B7D0-52E54D2F9D20}">
      <dgm:prSet/>
      <dgm:spPr/>
      <dgm:t>
        <a:bodyPr/>
        <a:lstStyle/>
        <a:p>
          <a:endParaRPr lang="zh-CN" altLang="en-US"/>
        </a:p>
      </dgm:t>
    </dgm:pt>
    <dgm:pt modelId="{23D8CBBA-E597-4DD5-BC54-BE49B93A9552}" type="sibTrans" cxnId="{5AB55F8C-1A34-4E9B-B920-B9F5C53F9A7B}">
      <dgm:prSet/>
      <dgm:spPr/>
      <dgm:t>
        <a:bodyPr/>
        <a:lstStyle/>
        <a:p>
          <a:endParaRPr lang="zh-CN" altLang="en-US"/>
        </a:p>
      </dgm:t>
    </dgm:pt>
    <dgm:pt modelId="{DFD66BE7-C8A9-4E44-B601-5B65F951074D}" type="parTrans" cxnId="{6CA01531-A22D-47A8-A241-65531BD200D9}">
      <dgm:prSet/>
      <dgm:spPr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59FF1E35-36A7-4C81-94EE-0AB71672AB9D}">
      <dgm:prSet phldrT="[文本]" custT="1"/>
      <dgm:spPr/>
      <dgm:t>
        <a:bodyPr/>
        <a:lstStyle/>
        <a:p>
          <a:r>
            <a:rPr lang="zh-CN" altLang="en-US" sz="2400" smtClean="0"/>
            <a:t>女人</a:t>
          </a:r>
          <a:endParaRPr lang="zh-CN" altLang="en-US" sz="2400"/>
        </a:p>
      </dgm:t>
    </dgm:pt>
    <dgm:pt modelId="{5A1765D4-E0BB-4D0D-81FE-A5B79E8FA162}" type="parTrans" cxnId="{78B39FF3-85B1-4721-A702-D7DF961EF70A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453DB6AB-2447-4C1B-9219-1154589341EC}">
      <dgm:prSet/>
      <dgm:spPr/>
      <dgm:t>
        <a:bodyPr/>
        <a:lstStyle/>
        <a:p>
          <a:r>
            <a:rPr lang="zh-CN" altLang="en-US" smtClean="0"/>
            <a:t>未婚女人</a:t>
          </a:r>
          <a:endParaRPr lang="zh-CN" altLang="en-US"/>
        </a:p>
      </dgm:t>
    </dgm:pt>
    <dgm:pt modelId="{F8ABD1DB-8775-4FAC-87EB-FBC6511C6DEF}" type="sibTrans" cxnId="{78B39FF3-85B1-4721-A702-D7DF961EF70A}">
      <dgm:prSet/>
      <dgm:spPr/>
      <dgm:t>
        <a:bodyPr/>
        <a:lstStyle/>
        <a:p>
          <a:endParaRPr lang="zh-CN" altLang="en-US"/>
        </a:p>
      </dgm:t>
    </dgm:pt>
    <dgm:pt modelId="{30952821-6630-4E66-8041-BA19E5E3466A}" type="parTrans" cxnId="{96976542-CB83-4BAD-935D-C07DECB46C5A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5E7F8649-C118-4088-B4EF-B0981E450168}">
      <dgm:prSet/>
      <dgm:spPr/>
      <dgm:t>
        <a:bodyPr/>
        <a:lstStyle/>
        <a:p>
          <a:r>
            <a:rPr lang="zh-CN" altLang="en-US" smtClean="0"/>
            <a:t>已婚女人</a:t>
          </a:r>
          <a:endParaRPr lang="zh-CN" altLang="en-US"/>
        </a:p>
      </dgm:t>
    </dgm:pt>
    <dgm:pt modelId="{52E1E9DD-E63A-41B7-9D68-652897134859}" type="sibTrans" cxnId="{96976542-CB83-4BAD-935D-C07DECB46C5A}">
      <dgm:prSet/>
      <dgm:spPr/>
      <dgm:t>
        <a:bodyPr/>
        <a:lstStyle/>
        <a:p>
          <a:endParaRPr lang="zh-CN" altLang="en-US"/>
        </a:p>
      </dgm:t>
    </dgm:pt>
    <dgm:pt modelId="{516F2755-594A-45D8-9374-A351741C4F2C}" type="sibTrans" cxnId="{6CA01531-A22D-47A8-A241-65531BD200D9}">
      <dgm:prSet/>
      <dgm:spPr/>
      <dgm:t>
        <a:bodyPr/>
        <a:lstStyle/>
        <a:p>
          <a:endParaRPr lang="zh-CN" altLang="en-US"/>
        </a:p>
      </dgm:t>
    </dgm:pt>
    <dgm:pt modelId="{9459F622-CE0C-4CDD-AC9F-BD5F1FFA6BD0}" type="sibTrans" cxnId="{AEAE899F-0B18-4F00-ADFC-45D9DE8E8B9D}">
      <dgm:prSet/>
      <dgm:spPr/>
      <dgm:t>
        <a:bodyPr/>
        <a:lstStyle/>
        <a:p>
          <a:endParaRPr lang="zh-CN" altLang="en-US"/>
        </a:p>
      </dgm:t>
    </dgm:pt>
    <dgm:pt modelId="{83BA019C-B77E-4353-9DF0-FB56F4D49563}" type="pres">
      <dgm:prSet presAssocID="{A6F8583A-021E-443D-B432-4254EC1938A0}" presName="hierChild1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CAACEA0A-7A5D-489B-8F40-D89534BAE0FA}" type="pres">
      <dgm:prSet presAssocID="{9E30BE88-0B0A-44B1-8E58-1753EB75F5CB}" presName="hierRoot1">
        <dgm:presLayoutVars>
          <dgm:hierBranch val="init"/>
        </dgm:presLayoutVars>
      </dgm:prSet>
      <dgm:spPr/>
      <dgm:t>
        <a:bodyPr/>
        <a:lstStyle/>
        <a:p/>
      </dgm:t>
    </dgm:pt>
    <dgm:pt modelId="{5DB3AC43-08B9-48FB-8501-68DF929D7620}" type="pres">
      <dgm:prSet presAssocID="{9E30BE88-0B0A-44B1-8E58-1753EB75F5CB}" presName="rootComposite1"/>
      <dgm:spPr/>
      <dgm:t>
        <a:bodyPr/>
        <a:lstStyle/>
        <a:p/>
      </dgm:t>
    </dgm:pt>
    <dgm:pt modelId="{A8FD02D8-CF56-4387-B719-983470107AD7}" type="pres">
      <dgm:prSet presAssocID="{9E30BE88-0B0A-44B1-8E58-1753EB75F5CB}" presName="rootText1" presStyleLbl="node0" presStyleCnt="1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9A28EC5-22FF-4140-A8DD-859765A3B0EB}" type="pres">
      <dgm:prSet presAssocID="{9E30BE88-0B0A-44B1-8E58-1753EB75F5CB}" presName="rootConnector1" presStyleLbl="node1" presStyleCnt="1"/>
      <dgm:spPr/>
      <dgm:t>
        <a:bodyPr/>
        <a:lstStyle/>
        <a:p>
          <a:endParaRPr lang="zh-CN" altLang="en-US"/>
        </a:p>
      </dgm:t>
    </dgm:pt>
    <dgm:pt modelId="{1255249B-A287-41F4-88F3-E875999ACAC2}" type="pres">
      <dgm:prSet presAssocID="{9E30BE88-0B0A-44B1-8E58-1753EB75F5CB}" presName="hierChild2"/>
      <dgm:spPr/>
      <dgm:t>
        <a:bodyPr/>
        <a:lstStyle/>
        <a:p/>
      </dgm:t>
    </dgm:pt>
    <dgm:pt modelId="{5269248B-7E32-44D4-A0BE-01822C87C0E4}" type="pres">
      <dgm:prSet presAssocID="{423AB1D3-8023-4C63-9C5E-166A95869D16}" presName="Name37" presStyleLbl="parChTrans1D2" presStyleIdx="1" presStyleCnt="2"/>
      <dgm:spPr/>
      <dgm:t>
        <a:bodyPr/>
        <a:lstStyle/>
        <a:p>
          <a:endParaRPr lang="zh-CN" altLang="en-US"/>
        </a:p>
      </dgm:t>
    </dgm:pt>
    <dgm:pt modelId="{63018BAB-E400-47CC-A6E9-C43A53C95B85}" type="pres">
      <dgm:prSet presAssocID="{DE723DC2-F9FB-4409-AD14-DBD88B7010F0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352CAAF3-4C39-458E-9CF8-F6DE6E6216AA}" type="pres">
      <dgm:prSet presAssocID="{DE723DC2-F9FB-4409-AD14-DBD88B7010F0}" presName="rootComposite"/>
      <dgm:spPr/>
      <dgm:t>
        <a:bodyPr/>
        <a:lstStyle/>
        <a:p/>
      </dgm:t>
    </dgm:pt>
    <dgm:pt modelId="{5351D87A-FA9A-4AB3-997F-90A5DD8CE8C9}" type="pres">
      <dgm:prSet presAssocID="{DE723DC2-F9FB-4409-AD14-DBD88B7010F0}" presName="rootText" presStyleLbl="node2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E2466E6-B938-465E-800A-3E3B47411627}" type="pres">
      <dgm:prSet presAssocID="{DE723DC2-F9FB-4409-AD14-DBD88B7010F0}" presName="rootConnector" presStyleLbl="node2" presStyleCnt="2"/>
      <dgm:spPr/>
      <dgm:t>
        <a:bodyPr/>
        <a:lstStyle/>
        <a:p>
          <a:endParaRPr lang="zh-CN" altLang="en-US"/>
        </a:p>
      </dgm:t>
    </dgm:pt>
    <dgm:pt modelId="{9C72F398-798B-4B53-8373-60EAB58E5D17}" type="pres">
      <dgm:prSet presAssocID="{DE723DC2-F9FB-4409-AD14-DBD88B7010F0}" presName="hierChild4"/>
      <dgm:spPr/>
      <dgm:t>
        <a:bodyPr/>
        <a:lstStyle/>
        <a:p/>
      </dgm:t>
    </dgm:pt>
    <dgm:pt modelId="{CD69B1B4-C66D-46C0-A8EE-2DE488D57B77}" type="pres">
      <dgm:prSet presAssocID="{CCB84B04-C162-4CE7-862B-C2E1B090CA75}" presName="Name37" presStyleLbl="parChTrans1D3" presStyleIdx="3" presStyleCnt="4"/>
      <dgm:spPr/>
      <dgm:t>
        <a:bodyPr/>
        <a:lstStyle/>
        <a:p>
          <a:endParaRPr lang="zh-CN" altLang="en-US"/>
        </a:p>
      </dgm:t>
    </dgm:pt>
    <dgm:pt modelId="{3E202749-15ED-4042-AD91-977219501534}" type="pres">
      <dgm:prSet presAssocID="{233CC55D-5F42-4000-9F76-9AA6B8B389D1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4CB62582-3CC8-42F4-AAEB-A8F3BD9B7F5B}" type="pres">
      <dgm:prSet presAssocID="{233CC55D-5F42-4000-9F76-9AA6B8B389D1}" presName="rootComposite"/>
      <dgm:spPr/>
      <dgm:t>
        <a:bodyPr/>
        <a:lstStyle/>
        <a:p/>
      </dgm:t>
    </dgm:pt>
    <dgm:pt modelId="{AEBCF8F6-A697-4CA8-B393-14F9F3540455}" type="pres">
      <dgm:prSet presAssocID="{233CC55D-5F42-4000-9F76-9AA6B8B389D1}" presName="rootText" presStyleLbl="node3" presStyleCnt="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2FCEAF9-B5EF-4745-8997-C68E7F8B44F6}" type="pres">
      <dgm:prSet presAssocID="{233CC55D-5F42-4000-9F76-9AA6B8B389D1}" presName="rootConnector" presStyleLbl="node3" presStyleCnt="4"/>
      <dgm:spPr/>
      <dgm:t>
        <a:bodyPr/>
        <a:lstStyle/>
        <a:p>
          <a:endParaRPr lang="zh-CN" altLang="en-US"/>
        </a:p>
      </dgm:t>
    </dgm:pt>
    <dgm:pt modelId="{46D7A39D-F0A6-415B-BBF0-BCC00874C0F8}" type="pres">
      <dgm:prSet presAssocID="{233CC55D-5F42-4000-9F76-9AA6B8B389D1}" presName="hierChild4"/>
      <dgm:spPr/>
      <dgm:t>
        <a:bodyPr/>
        <a:lstStyle/>
        <a:p/>
      </dgm:t>
    </dgm:pt>
    <dgm:pt modelId="{847A7D49-63F4-4EB8-B73C-E0860A69C206}" type="pres">
      <dgm:prSet presAssocID="{233CC55D-5F42-4000-9F76-9AA6B8B389D1}" presName="hierChild5"/>
      <dgm:spPr/>
      <dgm:t>
        <a:bodyPr/>
        <a:lstStyle/>
        <a:p/>
      </dgm:t>
    </dgm:pt>
    <dgm:pt modelId="{14612E42-DEB4-4B6D-A558-A91AF2104377}" type="pres">
      <dgm:prSet presAssocID="{24DC1B47-6FEB-40DD-8ACB-30FFE82510DF}" presName="Name37" presStyleLbl="parChTrans1D3" presStyleIdx="2" presStyleCnt="4"/>
      <dgm:spPr/>
      <dgm:t>
        <a:bodyPr/>
        <a:lstStyle/>
        <a:p>
          <a:endParaRPr lang="zh-CN" altLang="en-US"/>
        </a:p>
      </dgm:t>
    </dgm:pt>
    <dgm:pt modelId="{3FEE325A-28EC-4212-89ED-32F7F1516136}" type="pres">
      <dgm:prSet presAssocID="{D26EAAF2-4063-4BA8-953E-F250EED930E3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8D567DE8-9658-423B-B2A7-F5AA13EAECC2}" type="pres">
      <dgm:prSet presAssocID="{D26EAAF2-4063-4BA8-953E-F250EED930E3}" presName="rootComposite"/>
      <dgm:spPr/>
      <dgm:t>
        <a:bodyPr/>
        <a:lstStyle/>
        <a:p/>
      </dgm:t>
    </dgm:pt>
    <dgm:pt modelId="{C61B4928-D06D-4A61-991D-8A6E2546D9FD}" type="pres">
      <dgm:prSet presAssocID="{D26EAAF2-4063-4BA8-953E-F250EED930E3}" presName="rootText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09E6087-4371-42FD-B5A3-DE52EA41873A}" type="pres">
      <dgm:prSet presAssocID="{D26EAAF2-4063-4BA8-953E-F250EED930E3}" presName="rootConnector" presStyleLbl="node3" presStyleIdx="1" presStyleCnt="4"/>
      <dgm:spPr/>
      <dgm:t>
        <a:bodyPr/>
        <a:lstStyle/>
        <a:p>
          <a:endParaRPr lang="zh-CN" altLang="en-US"/>
        </a:p>
      </dgm:t>
    </dgm:pt>
    <dgm:pt modelId="{479F87EC-0385-4543-9679-16F0077019BD}" type="pres">
      <dgm:prSet presAssocID="{D26EAAF2-4063-4BA8-953E-F250EED930E3}" presName="hierChild4"/>
      <dgm:spPr/>
      <dgm:t>
        <a:bodyPr/>
        <a:lstStyle/>
        <a:p/>
      </dgm:t>
    </dgm:pt>
    <dgm:pt modelId="{C31D83EF-0035-4304-A0DD-A620F960D5D8}" type="pres">
      <dgm:prSet presAssocID="{D26EAAF2-4063-4BA8-953E-F250EED930E3}" presName="hierChild5"/>
      <dgm:spPr/>
      <dgm:t>
        <a:bodyPr/>
        <a:lstStyle/>
        <a:p/>
      </dgm:t>
    </dgm:pt>
    <dgm:pt modelId="{28E59715-E583-4024-9A3C-31CB27F928A4}" type="pres">
      <dgm:prSet presAssocID="{DE723DC2-F9FB-4409-AD14-DBD88B7010F0}" presName="hierChild5"/>
      <dgm:spPr/>
      <dgm:t>
        <a:bodyPr/>
        <a:lstStyle/>
        <a:p/>
      </dgm:t>
    </dgm:pt>
    <dgm:pt modelId="{156FDF51-0274-46FD-B1EA-93DC00DA4CEE}" type="pres">
      <dgm:prSet presAssocID="{DFD66BE7-C8A9-4E44-B601-5B65F951074D}" presName="Name37" presStyleLbl="parChTrans1D2" presStyleCnt="2"/>
      <dgm:spPr/>
      <dgm:t>
        <a:bodyPr/>
        <a:lstStyle/>
        <a:p>
          <a:endParaRPr lang="zh-CN" altLang="en-US"/>
        </a:p>
      </dgm:t>
    </dgm:pt>
    <dgm:pt modelId="{6D5F1882-DD23-47A0-85C8-A92439905C84}" type="pres">
      <dgm:prSet presAssocID="{59FF1E35-36A7-4C81-94EE-0AB71672AB9D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6F0657E2-9ADE-465D-8838-15D7719814FA}" type="pres">
      <dgm:prSet presAssocID="{59FF1E35-36A7-4C81-94EE-0AB71672AB9D}" presName="rootComposite"/>
      <dgm:spPr/>
      <dgm:t>
        <a:bodyPr/>
        <a:lstStyle/>
        <a:p/>
      </dgm:t>
    </dgm:pt>
    <dgm:pt modelId="{D919AA23-191C-461B-BC5D-E29F636CD5F2}" type="pres">
      <dgm:prSet presAssocID="{59FF1E35-36A7-4C81-94EE-0AB71672AB9D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DC90B83C-456C-4CF0-94B9-0EF5586C5718}" type="pres">
      <dgm:prSet presAssocID="{59FF1E35-36A7-4C81-94EE-0AB71672AB9D}" presName="rootConnector" presStyleLbl="node2" presStyleIdx="1" presStyleCnt="2"/>
      <dgm:spPr/>
      <dgm:t>
        <a:bodyPr/>
        <a:lstStyle/>
        <a:p>
          <a:endParaRPr lang="zh-CN" altLang="en-US"/>
        </a:p>
      </dgm:t>
    </dgm:pt>
    <dgm:pt modelId="{E0D0397F-CC9E-4C09-950C-C1CD884537D1}" type="pres">
      <dgm:prSet presAssocID="{59FF1E35-36A7-4C81-94EE-0AB71672AB9D}" presName="hierChild4"/>
      <dgm:spPr/>
      <dgm:t>
        <a:bodyPr/>
        <a:lstStyle/>
        <a:p/>
      </dgm:t>
    </dgm:pt>
    <dgm:pt modelId="{F6C90075-9ED6-42F9-8C38-BCC641920F9C}" type="pres">
      <dgm:prSet presAssocID="{5A1765D4-E0BB-4D0D-81FE-A5B79E8FA162}" presName="Name37" presStyleLbl="parChTrans1D3" presStyleIdx="1" presStyleCnt="4"/>
      <dgm:spPr/>
      <dgm:t>
        <a:bodyPr/>
        <a:lstStyle/>
        <a:p>
          <a:endParaRPr lang="zh-CN" altLang="en-US"/>
        </a:p>
      </dgm:t>
    </dgm:pt>
    <dgm:pt modelId="{AE907677-E1F1-459B-B962-8436F16F8333}" type="pres">
      <dgm:prSet presAssocID="{453DB6AB-2447-4C1B-9219-1154589341EC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FF1ADEB7-0342-4DF2-8408-6574882C3B4D}" type="pres">
      <dgm:prSet presAssocID="{453DB6AB-2447-4C1B-9219-1154589341EC}" presName="rootComposite"/>
      <dgm:spPr/>
      <dgm:t>
        <a:bodyPr/>
        <a:lstStyle/>
        <a:p/>
      </dgm:t>
    </dgm:pt>
    <dgm:pt modelId="{A3B7644E-CE5C-4CE4-BC8A-AFAFC9A4CE01}" type="pres">
      <dgm:prSet presAssocID="{453DB6AB-2447-4C1B-9219-1154589341EC}" presName="rootText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26605545-4D2B-417B-A8F2-3688456EE2C6}" type="pres">
      <dgm:prSet presAssocID="{453DB6AB-2447-4C1B-9219-1154589341EC}" presName="rootConnector" presStyleLbl="node3" presStyleIdx="2" presStyleCnt="4"/>
      <dgm:spPr/>
      <dgm:t>
        <a:bodyPr/>
        <a:lstStyle/>
        <a:p>
          <a:endParaRPr lang="zh-CN" altLang="en-US"/>
        </a:p>
      </dgm:t>
    </dgm:pt>
    <dgm:pt modelId="{F3B68099-7C58-4D61-A976-93EA52979A69}" type="pres">
      <dgm:prSet presAssocID="{453DB6AB-2447-4C1B-9219-1154589341EC}" presName="hierChild4"/>
      <dgm:spPr/>
      <dgm:t>
        <a:bodyPr/>
        <a:lstStyle/>
        <a:p/>
      </dgm:t>
    </dgm:pt>
    <dgm:pt modelId="{2CE72CEE-603F-4C9E-871B-971244364FD4}" type="pres">
      <dgm:prSet presAssocID="{453DB6AB-2447-4C1B-9219-1154589341EC}" presName="hierChild5"/>
      <dgm:spPr/>
      <dgm:t>
        <a:bodyPr/>
        <a:lstStyle/>
        <a:p/>
      </dgm:t>
    </dgm:pt>
    <dgm:pt modelId="{D1565F97-6A80-4046-95DB-C799B0D5FB9E}" type="pres">
      <dgm:prSet presAssocID="{30952821-6630-4E66-8041-BA19E5E3466A}" presName="Name37" presStyleLbl="parChTrans1D3" presStyleCnt="4"/>
      <dgm:spPr/>
      <dgm:t>
        <a:bodyPr/>
        <a:lstStyle/>
        <a:p>
          <a:endParaRPr lang="zh-CN" altLang="en-US"/>
        </a:p>
      </dgm:t>
    </dgm:pt>
    <dgm:pt modelId="{2646DDE3-97EF-4E51-A482-D392A85CFB7F}" type="pres">
      <dgm:prSet presAssocID="{5E7F8649-C118-4088-B4EF-B0981E450168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1CB692AE-6A15-4388-8957-CE2BB5B66F4C}" type="pres">
      <dgm:prSet presAssocID="{5E7F8649-C118-4088-B4EF-B0981E450168}" presName="rootComposite"/>
      <dgm:spPr/>
      <dgm:t>
        <a:bodyPr/>
        <a:lstStyle/>
        <a:p/>
      </dgm:t>
    </dgm:pt>
    <dgm:pt modelId="{59466E3F-8FC1-4A54-96CE-7FF07E0DD004}" type="pres">
      <dgm:prSet presAssocID="{5E7F8649-C118-4088-B4EF-B0981E450168}" presName="rootText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48DC8548-D9DD-477B-A514-054856395055}" type="pres">
      <dgm:prSet presAssocID="{5E7F8649-C118-4088-B4EF-B0981E450168}" presName="rootConnector" presStyleLbl="node3" presStyleIdx="3" presStyleCnt="4"/>
      <dgm:spPr/>
      <dgm:t>
        <a:bodyPr/>
        <a:lstStyle/>
        <a:p>
          <a:endParaRPr lang="zh-CN" altLang="en-US"/>
        </a:p>
      </dgm:t>
    </dgm:pt>
    <dgm:pt modelId="{D625EAF9-6C7E-4B5C-8805-A74ED04B9F88}" type="pres">
      <dgm:prSet presAssocID="{5E7F8649-C118-4088-B4EF-B0981E450168}" presName="hierChild4"/>
      <dgm:spPr/>
      <dgm:t>
        <a:bodyPr/>
        <a:lstStyle/>
        <a:p/>
      </dgm:t>
    </dgm:pt>
    <dgm:pt modelId="{9689DA95-BC52-4B53-8464-5AF736DFAC80}" type="pres">
      <dgm:prSet presAssocID="{5E7F8649-C118-4088-B4EF-B0981E450168}" presName="hierChild5"/>
      <dgm:spPr/>
      <dgm:t>
        <a:bodyPr/>
        <a:lstStyle/>
        <a:p/>
      </dgm:t>
    </dgm:pt>
    <dgm:pt modelId="{6407F4F2-E493-4AD6-B042-8AEA19E6FB0C}" type="pres">
      <dgm:prSet presAssocID="{59FF1E35-36A7-4C81-94EE-0AB71672AB9D}" presName="hierChild5"/>
      <dgm:spPr/>
      <dgm:t>
        <a:bodyPr/>
        <a:lstStyle/>
        <a:p/>
      </dgm:t>
    </dgm:pt>
    <dgm:pt modelId="{1D35A32A-339B-49C9-B247-A9C170E2BECD}" type="pres">
      <dgm:prSet presAssocID="{9E30BE88-0B0A-44B1-8E58-1753EB75F5CB}" presName="hierChild3"/>
      <dgm:spPr/>
      <dgm:t>
        <a:bodyPr/>
        <a:lstStyle/>
        <a:p/>
      </dgm:t>
    </dgm:pt>
  </dgm:ptLst>
  <dgm:cxnLst>
    <dgm:cxn modelId="{AEAE899F-0B18-4F00-ADFC-45D9DE8E8B9D}" srcId="{A6F8583A-021E-443D-B432-4254EC1938A0}" destId="{9E30BE88-0B0A-44B1-8E58-1753EB75F5CB}" srcOrd="0" destOrd="0" parTransId="{83A59FDF-81A4-4F0F-BECA-3F73DCA42188}" sibTransId="{9459F622-CE0C-4CDD-AC9F-BD5F1FFA6BD0}"/>
    <dgm:cxn modelId="{5AB55F8C-1A34-4E9B-B920-B9F5C53F9A7B}" srcId="{9E30BE88-0B0A-44B1-8E58-1753EB75F5CB}" destId="{DE723DC2-F9FB-4409-AD14-DBD88B7010F0}" srcOrd="0" destOrd="0" parTransId="{423AB1D3-8023-4C63-9C5E-166A95869D16}" sibTransId="{23D8CBBA-E597-4DD5-BC54-BE49B93A9552}"/>
    <dgm:cxn modelId="{F13B92B6-96BA-4416-AD4D-DE243544EFB9}" srcId="{DE723DC2-F9FB-4409-AD14-DBD88B7010F0}" destId="{233CC55D-5F42-4000-9F76-9AA6B8B389D1}" srcOrd="0" destOrd="0" parTransId="{CCB84B04-C162-4CE7-862B-C2E1B090CA75}" sibTransId="{BD8924C9-639B-4965-A2F7-C62D195B9D55}"/>
    <dgm:cxn modelId="{31D6159C-F40D-42A3-B7D0-52E54D2F9D20}" srcId="{DE723DC2-F9FB-4409-AD14-DBD88B7010F0}" destId="{D26EAAF2-4063-4BA8-953E-F250EED930E3}" srcOrd="1" destOrd="0" parTransId="{24DC1B47-6FEB-40DD-8ACB-30FFE82510DF}" sibTransId="{90F6F361-B9D7-42C7-B235-3A3ACE1499E7}"/>
    <dgm:cxn modelId="{6CA01531-A22D-47A8-A241-65531BD200D9}" srcId="{9E30BE88-0B0A-44B1-8E58-1753EB75F5CB}" destId="{59FF1E35-36A7-4C81-94EE-0AB71672AB9D}" srcOrd="1" destOrd="0" parTransId="{DFD66BE7-C8A9-4E44-B601-5B65F951074D}" sibTransId="{516F2755-594A-45D8-9374-A351741C4F2C}"/>
    <dgm:cxn modelId="{78B39FF3-85B1-4721-A702-D7DF961EF70A}" srcId="{59FF1E35-36A7-4C81-94EE-0AB71672AB9D}" destId="{453DB6AB-2447-4C1B-9219-1154589341EC}" srcOrd="0" destOrd="0" parTransId="{5A1765D4-E0BB-4D0D-81FE-A5B79E8FA162}" sibTransId="{F8ABD1DB-8775-4FAC-87EB-FBC6511C6DEF}"/>
    <dgm:cxn modelId="{96976542-CB83-4BAD-935D-C07DECB46C5A}" srcId="{59FF1E35-36A7-4C81-94EE-0AB71672AB9D}" destId="{5E7F8649-C118-4088-B4EF-B0981E450168}" srcOrd="1" destOrd="0" parTransId="{30952821-6630-4E66-8041-BA19E5E3466A}" sibTransId="{52E1E9DD-E63A-41B7-9D68-652897134859}"/>
    <dgm:cxn modelId="{F425D487-D465-47A9-9841-C57A9CE47661}" type="presOf" srcId="{A6F8583A-021E-443D-B432-4254EC1938A0}" destId="{83BA019C-B77E-4353-9DF0-FB56F4D49563}" srcOrd="0" destOrd="0" presId="urn:microsoft.com/office/officeart/2005/8/layout/orgChart1"/>
    <dgm:cxn modelId="{13054363-2D20-4542-82CF-B1AD389859D6}" type="presParOf" srcId="{83BA019C-B77E-4353-9DF0-FB56F4D49563}" destId="{CAACEA0A-7A5D-489B-8F40-D89534BAE0FA}" srcOrd="0" destOrd="0" presId="urn:microsoft.com/office/officeart/2005/8/layout/orgChart1"/>
    <dgm:cxn modelId="{1E788DE2-C65C-4C32-83EC-95E07AE5EBFB}" type="presParOf" srcId="{CAACEA0A-7A5D-489B-8F40-D89534BAE0FA}" destId="{5DB3AC43-08B9-48FB-8501-68DF929D7620}" srcOrd="0" destOrd="0" presId="urn:microsoft.com/office/officeart/2005/8/layout/orgChart1"/>
    <dgm:cxn modelId="{E89AA334-41D4-4ED1-9DAA-B7417EDF9943}" type="presParOf" srcId="{5DB3AC43-08B9-48FB-8501-68DF929D7620}" destId="{A8FD02D8-CF56-4387-B719-983470107AD7}" srcOrd="0" destOrd="0" presId="urn:microsoft.com/office/officeart/2005/8/layout/orgChart1"/>
    <dgm:cxn modelId="{60C7E905-0E3A-40EE-9A9C-7EB6CA1A8F4F}" type="presOf" srcId="{9E30BE88-0B0A-44B1-8E58-1753EB75F5CB}" destId="{A8FD02D8-CF56-4387-B719-983470107AD7}" srcOrd="0" destOrd="0" presId="urn:microsoft.com/office/officeart/2005/8/layout/orgChart1"/>
    <dgm:cxn modelId="{7499818C-2DD1-44C4-B324-B07DFEED01C1}" type="presParOf" srcId="{5DB3AC43-08B9-48FB-8501-68DF929D7620}" destId="{39A28EC5-22FF-4140-A8DD-859765A3B0EB}" srcOrd="1" destOrd="0" presId="urn:microsoft.com/office/officeart/2005/8/layout/orgChart1"/>
    <dgm:cxn modelId="{8B1D9076-C420-4E77-81A6-E651A44AC074}" type="presOf" srcId="{9E30BE88-0B0A-44B1-8E58-1753EB75F5CB}" destId="{39A28EC5-22FF-4140-A8DD-859765A3B0EB}" srcOrd="1" destOrd="0" presId="urn:microsoft.com/office/officeart/2005/8/layout/orgChart1"/>
    <dgm:cxn modelId="{2A89B2C2-5A15-4CBE-A250-CA4D83741439}" type="presParOf" srcId="{CAACEA0A-7A5D-489B-8F40-D89534BAE0FA}" destId="{1255249B-A287-41F4-88F3-E875999ACAC2}" srcOrd="1" destOrd="0" presId="urn:microsoft.com/office/officeart/2005/8/layout/orgChart1"/>
    <dgm:cxn modelId="{BF10042B-66D6-4839-A6C1-44B552A985CC}" type="presParOf" srcId="{1255249B-A287-41F4-88F3-E875999ACAC2}" destId="{5269248B-7E32-44D4-A0BE-01822C87C0E4}" srcOrd="0" destOrd="0" presId="urn:microsoft.com/office/officeart/2005/8/layout/orgChart1"/>
    <dgm:cxn modelId="{50FE7FB4-472A-47FE-B166-B86AD7160C2B}" type="presOf" srcId="{423AB1D3-8023-4C63-9C5E-166A95869D16}" destId="{5269248B-7E32-44D4-A0BE-01822C87C0E4}" srcOrd="0" destOrd="0" presId="urn:microsoft.com/office/officeart/2005/8/layout/orgChart1"/>
    <dgm:cxn modelId="{010B3163-EBEA-418D-B141-4C25F5A2D4B0}" type="presParOf" srcId="{1255249B-A287-41F4-88F3-E875999ACAC2}" destId="{63018BAB-E400-47CC-A6E9-C43A53C95B85}" srcOrd="1" destOrd="0" presId="urn:microsoft.com/office/officeart/2005/8/layout/orgChart1"/>
    <dgm:cxn modelId="{B8D46E2B-BC3B-44AB-A068-1DE981389000}" type="presParOf" srcId="{63018BAB-E400-47CC-A6E9-C43A53C95B85}" destId="{352CAAF3-4C39-458E-9CF8-F6DE6E6216AA}" srcOrd="0" destOrd="0" presId="urn:microsoft.com/office/officeart/2005/8/layout/orgChart1"/>
    <dgm:cxn modelId="{0FC36B47-E8FC-4600-8DF0-5382207D20F5}" type="presParOf" srcId="{352CAAF3-4C39-458E-9CF8-F6DE6E6216AA}" destId="{5351D87A-FA9A-4AB3-997F-90A5DD8CE8C9}" srcOrd="0" destOrd="0" presId="urn:microsoft.com/office/officeart/2005/8/layout/orgChart1"/>
    <dgm:cxn modelId="{5ECD4748-146C-4632-B81E-79ADBD9CC5C0}" type="presOf" srcId="{DE723DC2-F9FB-4409-AD14-DBD88B7010F0}" destId="{5351D87A-FA9A-4AB3-997F-90A5DD8CE8C9}" srcOrd="0" destOrd="0" presId="urn:microsoft.com/office/officeart/2005/8/layout/orgChart1"/>
    <dgm:cxn modelId="{E8132787-CE1D-4790-AC4F-35E5E8BEF612}" type="presParOf" srcId="{352CAAF3-4C39-458E-9CF8-F6DE6E6216AA}" destId="{3E2466E6-B938-465E-800A-3E3B47411627}" srcOrd="1" destOrd="0" presId="urn:microsoft.com/office/officeart/2005/8/layout/orgChart1"/>
    <dgm:cxn modelId="{1EE72D9F-EE67-4EFB-9CF3-94A7470C047A}" type="presOf" srcId="{DE723DC2-F9FB-4409-AD14-DBD88B7010F0}" destId="{3E2466E6-B938-465E-800A-3E3B47411627}" srcOrd="1" destOrd="0" presId="urn:microsoft.com/office/officeart/2005/8/layout/orgChart1"/>
    <dgm:cxn modelId="{BC912AF5-C4A1-4CC6-8ABF-E7FF45ABAED1}" type="presParOf" srcId="{63018BAB-E400-47CC-A6E9-C43A53C95B85}" destId="{9C72F398-798B-4B53-8373-60EAB58E5D17}" srcOrd="1" destOrd="0" presId="urn:microsoft.com/office/officeart/2005/8/layout/orgChart1"/>
    <dgm:cxn modelId="{49F2E633-FD12-4A7F-898E-9616E5E7BE10}" type="presParOf" srcId="{9C72F398-798B-4B53-8373-60EAB58E5D17}" destId="{CD69B1B4-C66D-46C0-A8EE-2DE488D57B77}" srcOrd="0" destOrd="0" presId="urn:microsoft.com/office/officeart/2005/8/layout/orgChart1"/>
    <dgm:cxn modelId="{1633F87B-2987-4010-8B30-CA8D1EAFE3A9}" type="presOf" srcId="{CCB84B04-C162-4CE7-862B-C2E1B090CA75}" destId="{CD69B1B4-C66D-46C0-A8EE-2DE488D57B77}" srcOrd="0" destOrd="0" presId="urn:microsoft.com/office/officeart/2005/8/layout/orgChart1"/>
    <dgm:cxn modelId="{AD154975-C518-438C-8232-DCB115BC6A77}" type="presParOf" srcId="{9C72F398-798B-4B53-8373-60EAB58E5D17}" destId="{3E202749-15ED-4042-AD91-977219501534}" srcOrd="1" destOrd="0" presId="urn:microsoft.com/office/officeart/2005/8/layout/orgChart1"/>
    <dgm:cxn modelId="{FAD67F79-3358-4450-AAA9-5BFB5580FDBD}" type="presParOf" srcId="{3E202749-15ED-4042-AD91-977219501534}" destId="{4CB62582-3CC8-42F4-AAEB-A8F3BD9B7F5B}" srcOrd="0" destOrd="0" presId="urn:microsoft.com/office/officeart/2005/8/layout/orgChart1"/>
    <dgm:cxn modelId="{3680CED0-0F2C-43F9-B6A8-CFFF6FBAF75A}" type="presParOf" srcId="{4CB62582-3CC8-42F4-AAEB-A8F3BD9B7F5B}" destId="{AEBCF8F6-A697-4CA8-B393-14F9F3540455}" srcOrd="0" destOrd="0" presId="urn:microsoft.com/office/officeart/2005/8/layout/orgChart1"/>
    <dgm:cxn modelId="{1A39D9B6-6F81-4159-94BB-6AE0B7D3D90D}" type="presOf" srcId="{233CC55D-5F42-4000-9F76-9AA6B8B389D1}" destId="{AEBCF8F6-A697-4CA8-B393-14F9F3540455}" srcOrd="0" destOrd="0" presId="urn:microsoft.com/office/officeart/2005/8/layout/orgChart1"/>
    <dgm:cxn modelId="{986875C0-802C-4A56-AE1D-25013FE23E39}" type="presParOf" srcId="{4CB62582-3CC8-42F4-AAEB-A8F3BD9B7F5B}" destId="{72FCEAF9-B5EF-4745-8997-C68E7F8B44F6}" srcOrd="1" destOrd="0" presId="urn:microsoft.com/office/officeart/2005/8/layout/orgChart1"/>
    <dgm:cxn modelId="{97268F1B-213E-4816-8A7C-009952EE886A}" type="presOf" srcId="{233CC55D-5F42-4000-9F76-9AA6B8B389D1}" destId="{72FCEAF9-B5EF-4745-8997-C68E7F8B44F6}" srcOrd="1" destOrd="0" presId="urn:microsoft.com/office/officeart/2005/8/layout/orgChart1"/>
    <dgm:cxn modelId="{61B1C999-D0B5-4DCB-9509-95D6A5DA0E71}" type="presParOf" srcId="{3E202749-15ED-4042-AD91-977219501534}" destId="{46D7A39D-F0A6-415B-BBF0-BCC00874C0F8}" srcOrd="1" destOrd="0" presId="urn:microsoft.com/office/officeart/2005/8/layout/orgChart1"/>
    <dgm:cxn modelId="{0B0F9CB0-94AD-4C1C-9049-570C1E9587F9}" type="presParOf" srcId="{3E202749-15ED-4042-AD91-977219501534}" destId="{847A7D49-63F4-4EB8-B73C-E0860A69C206}" srcOrd="2" destOrd="0" presId="urn:microsoft.com/office/officeart/2005/8/layout/orgChart1"/>
    <dgm:cxn modelId="{04983F86-617D-4A3B-B241-24904AD0F6F7}" type="presParOf" srcId="{9C72F398-798B-4B53-8373-60EAB58E5D17}" destId="{14612E42-DEB4-4B6D-A558-A91AF2104377}" srcOrd="2" destOrd="0" presId="urn:microsoft.com/office/officeart/2005/8/layout/orgChart1"/>
    <dgm:cxn modelId="{5A7F90A0-A5ED-490C-B5A2-B09341D1892D}" type="presOf" srcId="{24DC1B47-6FEB-40DD-8ACB-30FFE82510DF}" destId="{14612E42-DEB4-4B6D-A558-A91AF2104377}" srcOrd="0" destOrd="0" presId="urn:microsoft.com/office/officeart/2005/8/layout/orgChart1"/>
    <dgm:cxn modelId="{FB9ABF0A-5F46-429E-BB1E-9A22E43F885D}" type="presParOf" srcId="{9C72F398-798B-4B53-8373-60EAB58E5D17}" destId="{3FEE325A-28EC-4212-89ED-32F7F1516136}" srcOrd="3" destOrd="0" presId="urn:microsoft.com/office/officeart/2005/8/layout/orgChart1"/>
    <dgm:cxn modelId="{D9DAF188-9BA6-4134-AAE3-ACCD6DAA6D57}" type="presParOf" srcId="{3FEE325A-28EC-4212-89ED-32F7F1516136}" destId="{8D567DE8-9658-423B-B2A7-F5AA13EAECC2}" srcOrd="0" destOrd="0" presId="urn:microsoft.com/office/officeart/2005/8/layout/orgChart1"/>
    <dgm:cxn modelId="{DFDA07BA-DD42-4E3C-AB9C-2A2B7B05A319}" type="presParOf" srcId="{8D567DE8-9658-423B-B2A7-F5AA13EAECC2}" destId="{C61B4928-D06D-4A61-991D-8A6E2546D9FD}" srcOrd="0" destOrd="0" presId="urn:microsoft.com/office/officeart/2005/8/layout/orgChart1"/>
    <dgm:cxn modelId="{9754E8D8-D2C3-48E4-94B7-1EF019D0C9A3}" type="presOf" srcId="{D26EAAF2-4063-4BA8-953E-F250EED930E3}" destId="{C61B4928-D06D-4A61-991D-8A6E2546D9FD}" srcOrd="0" destOrd="0" presId="urn:microsoft.com/office/officeart/2005/8/layout/orgChart1"/>
    <dgm:cxn modelId="{B75A832D-25ED-49FB-B2FE-5D18ECFF450B}" type="presParOf" srcId="{8D567DE8-9658-423B-B2A7-F5AA13EAECC2}" destId="{709E6087-4371-42FD-B5A3-DE52EA41873A}" srcOrd="1" destOrd="0" presId="urn:microsoft.com/office/officeart/2005/8/layout/orgChart1"/>
    <dgm:cxn modelId="{EF36404A-F0D1-4930-A2B6-664D0CE136F4}" type="presOf" srcId="{D26EAAF2-4063-4BA8-953E-F250EED930E3}" destId="{709E6087-4371-42FD-B5A3-DE52EA41873A}" srcOrd="1" destOrd="0" presId="urn:microsoft.com/office/officeart/2005/8/layout/orgChart1"/>
    <dgm:cxn modelId="{8947C6BF-9824-4B91-8424-1064D52DA73A}" type="presParOf" srcId="{3FEE325A-28EC-4212-89ED-32F7F1516136}" destId="{479F87EC-0385-4543-9679-16F0077019BD}" srcOrd="1" destOrd="0" presId="urn:microsoft.com/office/officeart/2005/8/layout/orgChart1"/>
    <dgm:cxn modelId="{5D2B055D-577C-4277-BEE8-4AF39D050091}" type="presParOf" srcId="{3FEE325A-28EC-4212-89ED-32F7F1516136}" destId="{C31D83EF-0035-4304-A0DD-A620F960D5D8}" srcOrd="2" destOrd="0" presId="urn:microsoft.com/office/officeart/2005/8/layout/orgChart1"/>
    <dgm:cxn modelId="{1E5F1F31-9B97-4E53-A186-26B6D3557D1B}" type="presParOf" srcId="{63018BAB-E400-47CC-A6E9-C43A53C95B85}" destId="{28E59715-E583-4024-9A3C-31CB27F928A4}" srcOrd="2" destOrd="0" presId="urn:microsoft.com/office/officeart/2005/8/layout/orgChart1"/>
    <dgm:cxn modelId="{85DFDD91-5CA8-498F-B0C7-61E623EA86D0}" type="presParOf" srcId="{1255249B-A287-41F4-88F3-E875999ACAC2}" destId="{156FDF51-0274-46FD-B1EA-93DC00DA4CEE}" srcOrd="2" destOrd="0" presId="urn:microsoft.com/office/officeart/2005/8/layout/orgChart1"/>
    <dgm:cxn modelId="{8A63461D-F1F0-41E4-8D5A-5DCF9F0A2B22}" type="presOf" srcId="{DFD66BE7-C8A9-4E44-B601-5B65F951074D}" destId="{156FDF51-0274-46FD-B1EA-93DC00DA4CEE}" srcOrd="0" destOrd="0" presId="urn:microsoft.com/office/officeart/2005/8/layout/orgChart1"/>
    <dgm:cxn modelId="{03F06821-7A80-4DF3-B37B-D99448606DF7}" type="presParOf" srcId="{1255249B-A287-41F4-88F3-E875999ACAC2}" destId="{6D5F1882-DD23-47A0-85C8-A92439905C84}" srcOrd="3" destOrd="0" presId="urn:microsoft.com/office/officeart/2005/8/layout/orgChart1"/>
    <dgm:cxn modelId="{3780A659-0F61-4E50-AAA6-E59053F2C782}" type="presParOf" srcId="{6D5F1882-DD23-47A0-85C8-A92439905C84}" destId="{6F0657E2-9ADE-465D-8838-15D7719814FA}" srcOrd="0" destOrd="0" presId="urn:microsoft.com/office/officeart/2005/8/layout/orgChart1"/>
    <dgm:cxn modelId="{A0627F1A-C3E7-468A-9D66-02ECA9EFFE3D}" type="presParOf" srcId="{6F0657E2-9ADE-465D-8838-15D7719814FA}" destId="{D919AA23-191C-461B-BC5D-E29F636CD5F2}" srcOrd="0" destOrd="0" presId="urn:microsoft.com/office/officeart/2005/8/layout/orgChart1"/>
    <dgm:cxn modelId="{A7691ACF-3B06-48A6-B6D1-A4BD00AF5E49}" type="presOf" srcId="{59FF1E35-36A7-4C81-94EE-0AB71672AB9D}" destId="{D919AA23-191C-461B-BC5D-E29F636CD5F2}" srcOrd="0" destOrd="0" presId="urn:microsoft.com/office/officeart/2005/8/layout/orgChart1"/>
    <dgm:cxn modelId="{F8F51B8D-70AE-450D-B385-974538508861}" type="presParOf" srcId="{6F0657E2-9ADE-465D-8838-15D7719814FA}" destId="{DC90B83C-456C-4CF0-94B9-0EF5586C5718}" srcOrd="1" destOrd="0" presId="urn:microsoft.com/office/officeart/2005/8/layout/orgChart1"/>
    <dgm:cxn modelId="{EBCB8821-27B6-4967-85F9-F5BD0D7CFD64}" type="presOf" srcId="{59FF1E35-36A7-4C81-94EE-0AB71672AB9D}" destId="{DC90B83C-456C-4CF0-94B9-0EF5586C5718}" srcOrd="1" destOrd="0" presId="urn:microsoft.com/office/officeart/2005/8/layout/orgChart1"/>
    <dgm:cxn modelId="{FC9F8503-1871-4C8A-BAF0-8FD8AE74F136}" type="presParOf" srcId="{6D5F1882-DD23-47A0-85C8-A92439905C84}" destId="{E0D0397F-CC9E-4C09-950C-C1CD884537D1}" srcOrd="1" destOrd="0" presId="urn:microsoft.com/office/officeart/2005/8/layout/orgChart1"/>
    <dgm:cxn modelId="{F5FE8022-D60F-4C6D-8E28-308126931C11}" type="presParOf" srcId="{E0D0397F-CC9E-4C09-950C-C1CD884537D1}" destId="{F6C90075-9ED6-42F9-8C38-BCC641920F9C}" srcOrd="0" destOrd="0" presId="urn:microsoft.com/office/officeart/2005/8/layout/orgChart1"/>
    <dgm:cxn modelId="{769E133B-1C56-4E6F-AE82-9BDE8A30FDEE}" type="presOf" srcId="{5A1765D4-E0BB-4D0D-81FE-A5B79E8FA162}" destId="{F6C90075-9ED6-42F9-8C38-BCC641920F9C}" srcOrd="0" destOrd="0" presId="urn:microsoft.com/office/officeart/2005/8/layout/orgChart1"/>
    <dgm:cxn modelId="{67979828-BD20-48CE-9C33-C28EC636FCC5}" type="presParOf" srcId="{E0D0397F-CC9E-4C09-950C-C1CD884537D1}" destId="{AE907677-E1F1-459B-B962-8436F16F8333}" srcOrd="1" destOrd="0" presId="urn:microsoft.com/office/officeart/2005/8/layout/orgChart1"/>
    <dgm:cxn modelId="{A521D1D6-4577-4E88-A1E2-1F3EB442C0DB}" type="presParOf" srcId="{AE907677-E1F1-459B-B962-8436F16F8333}" destId="{FF1ADEB7-0342-4DF2-8408-6574882C3B4D}" srcOrd="0" destOrd="0" presId="urn:microsoft.com/office/officeart/2005/8/layout/orgChart1"/>
    <dgm:cxn modelId="{296CFEFD-9824-4A39-96D8-A32AADCCA8A1}" type="presParOf" srcId="{FF1ADEB7-0342-4DF2-8408-6574882C3B4D}" destId="{A3B7644E-CE5C-4CE4-BC8A-AFAFC9A4CE01}" srcOrd="0" destOrd="0" presId="urn:microsoft.com/office/officeart/2005/8/layout/orgChart1"/>
    <dgm:cxn modelId="{C73DA017-9840-4900-A90D-D7E860FBD2FD}" type="presOf" srcId="{453DB6AB-2447-4C1B-9219-1154589341EC}" destId="{A3B7644E-CE5C-4CE4-BC8A-AFAFC9A4CE01}" srcOrd="0" destOrd="0" presId="urn:microsoft.com/office/officeart/2005/8/layout/orgChart1"/>
    <dgm:cxn modelId="{8AABE214-EE6F-45BD-99A0-C14DBC635C81}" type="presParOf" srcId="{FF1ADEB7-0342-4DF2-8408-6574882C3B4D}" destId="{26605545-4D2B-417B-A8F2-3688456EE2C6}" srcOrd="1" destOrd="0" presId="urn:microsoft.com/office/officeart/2005/8/layout/orgChart1"/>
    <dgm:cxn modelId="{6C1AF47B-43A6-4585-8AE4-94A6AD04664C}" type="presOf" srcId="{453DB6AB-2447-4C1B-9219-1154589341EC}" destId="{26605545-4D2B-417B-A8F2-3688456EE2C6}" srcOrd="1" destOrd="0" presId="urn:microsoft.com/office/officeart/2005/8/layout/orgChart1"/>
    <dgm:cxn modelId="{6BF3C886-D478-4BA0-938D-626E90F9EBCE}" type="presParOf" srcId="{AE907677-E1F1-459B-B962-8436F16F8333}" destId="{F3B68099-7C58-4D61-A976-93EA52979A69}" srcOrd="1" destOrd="0" presId="urn:microsoft.com/office/officeart/2005/8/layout/orgChart1"/>
    <dgm:cxn modelId="{1FFD5CBA-C79B-4016-BA96-1C782DFB9DAA}" type="presParOf" srcId="{AE907677-E1F1-459B-B962-8436F16F8333}" destId="{2CE72CEE-603F-4C9E-871B-971244364FD4}" srcOrd="2" destOrd="0" presId="urn:microsoft.com/office/officeart/2005/8/layout/orgChart1"/>
    <dgm:cxn modelId="{434F5ED7-AC7D-4718-90A4-4252AB1BB549}" type="presParOf" srcId="{E0D0397F-CC9E-4C09-950C-C1CD884537D1}" destId="{D1565F97-6A80-4046-95DB-C799B0D5FB9E}" srcOrd="2" destOrd="0" presId="urn:microsoft.com/office/officeart/2005/8/layout/orgChart1"/>
    <dgm:cxn modelId="{C982F5C9-6FEA-44CB-A363-D2A726FE232B}" type="presOf" srcId="{30952821-6630-4E66-8041-BA19E5E3466A}" destId="{D1565F97-6A80-4046-95DB-C799B0D5FB9E}" srcOrd="0" destOrd="0" presId="urn:microsoft.com/office/officeart/2005/8/layout/orgChart1"/>
    <dgm:cxn modelId="{6FF1FA08-C497-478D-BAED-145C6B5B1F68}" type="presParOf" srcId="{E0D0397F-CC9E-4C09-950C-C1CD884537D1}" destId="{2646DDE3-97EF-4E51-A482-D392A85CFB7F}" srcOrd="3" destOrd="0" presId="urn:microsoft.com/office/officeart/2005/8/layout/orgChart1"/>
    <dgm:cxn modelId="{AD6BA6FD-CFEE-4E3A-B80D-258364448236}" type="presParOf" srcId="{2646DDE3-97EF-4E51-A482-D392A85CFB7F}" destId="{1CB692AE-6A15-4388-8957-CE2BB5B66F4C}" srcOrd="0" destOrd="0" presId="urn:microsoft.com/office/officeart/2005/8/layout/orgChart1"/>
    <dgm:cxn modelId="{DBBB8032-9435-4F2A-984C-F20F5031AF90}" type="presParOf" srcId="{1CB692AE-6A15-4388-8957-CE2BB5B66F4C}" destId="{59466E3F-8FC1-4A54-96CE-7FF07E0DD004}" srcOrd="0" destOrd="0" presId="urn:microsoft.com/office/officeart/2005/8/layout/orgChart1"/>
    <dgm:cxn modelId="{6C52921E-FD26-4A39-8C85-033E11A74C0C}" type="presOf" srcId="{5E7F8649-C118-4088-B4EF-B0981E450168}" destId="{59466E3F-8FC1-4A54-96CE-7FF07E0DD004}" srcOrd="0" destOrd="0" presId="urn:microsoft.com/office/officeart/2005/8/layout/orgChart1"/>
    <dgm:cxn modelId="{E5376C0D-4C0C-47F9-8D22-28932534FEF6}" type="presParOf" srcId="{1CB692AE-6A15-4388-8957-CE2BB5B66F4C}" destId="{48DC8548-D9DD-477B-A514-054856395055}" srcOrd="1" destOrd="0" presId="urn:microsoft.com/office/officeart/2005/8/layout/orgChart1"/>
    <dgm:cxn modelId="{1AD96BA0-14F4-4C46-86AD-7B8BDE1F1B7B}" type="presOf" srcId="{5E7F8649-C118-4088-B4EF-B0981E450168}" destId="{48DC8548-D9DD-477B-A514-054856395055}" srcOrd="1" destOrd="0" presId="urn:microsoft.com/office/officeart/2005/8/layout/orgChart1"/>
    <dgm:cxn modelId="{F21C859C-49F9-4EBF-A939-0A53AE331208}" type="presParOf" srcId="{2646DDE3-97EF-4E51-A482-D392A85CFB7F}" destId="{D625EAF9-6C7E-4B5C-8805-A74ED04B9F88}" srcOrd="1" destOrd="0" presId="urn:microsoft.com/office/officeart/2005/8/layout/orgChart1"/>
    <dgm:cxn modelId="{D39DFFC7-CB7F-474C-9E45-FDC2C9673792}" type="presParOf" srcId="{2646DDE3-97EF-4E51-A482-D392A85CFB7F}" destId="{9689DA95-BC52-4B53-8464-5AF736DFAC80}" srcOrd="2" destOrd="0" presId="urn:microsoft.com/office/officeart/2005/8/layout/orgChart1"/>
    <dgm:cxn modelId="{0B42FCDC-5FE9-4903-B0E0-14D94925DEBF}" type="presParOf" srcId="{6D5F1882-DD23-47A0-85C8-A92439905C84}" destId="{6407F4F2-E493-4AD6-B042-8AEA19E6FB0C}" srcOrd="2" destOrd="0" presId="urn:microsoft.com/office/officeart/2005/8/layout/orgChart1"/>
    <dgm:cxn modelId="{6CEBFE9C-3B7F-49CE-94BC-ADE7036038E4}" type="presParOf" srcId="{CAACEA0A-7A5D-489B-8F40-D89534BAE0FA}" destId="{1D35A32A-339B-49C9-B247-A9C170E2BEC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main"/>
    </a:ext>
  </dgm:extLst>
</dgm:dataModel>
</file>

<file path=ppt/diagrams/data9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FE58539-2757-4BFA-BF7A-7808100F507D}" type="doc">
      <dgm:prSet loTypeId="urn:microsoft.com/office/officeart/2005/8/layout/orgChart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CN" altLang="en-US"/>
        </a:p>
      </dgm:t>
    </dgm:pt>
    <dgm:pt modelId="{1AA9F710-F3C8-4BF7-835E-C01ACF70F7C4}" type="parTrans" cxnId="{90CFADE3-6973-49CA-9E33-D77225473D7D}">
      <dgm:prSet/>
      <dgm:spPr/>
      <dgm:t>
        <a:bodyPr/>
        <a:lstStyle/>
        <a:p>
          <a:endParaRPr lang="zh-CN" altLang="en-US"/>
        </a:p>
      </dgm:t>
    </dgm:pt>
    <dgm:pt modelId="{20A520BB-4C23-4884-A40A-FE525CE1E4D0}">
      <dgm:prSet phldrT="[文本]" custT="1"/>
      <dgm:spPr/>
      <dgm:t>
        <a:bodyPr/>
        <a:lstStyle/>
        <a:p>
          <a:r>
            <a:rPr lang="zh-CN" altLang="en-US" sz="1800" smtClean="0">
              <a:latin typeface="微软雅黑" panose="020b0503020204020204" pitchFamily="34" charset="-122"/>
              <a:ea typeface="微软雅黑" panose="020b0503020204020204" pitchFamily="34" charset="-122"/>
            </a:rPr>
            <a:t>改进执行过程中的不足之处</a:t>
          </a:r>
          <a:endParaRPr lang="zh-CN" altLang="en-US" sz="180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034B831A-1733-461E-A534-EE21E15F1D19}" type="parTrans" cxnId="{6F749E43-9B7C-4DEF-AB1E-1BFDA2F2AC0D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372090F1-D3B3-490A-B789-D925CC1B21E9}">
      <dgm:prSet phldrT="[文本]" custT="1"/>
      <dgm:spPr/>
      <dgm:t>
        <a:bodyPr/>
        <a:lstStyle/>
        <a:p>
          <a:r>
            <a:rPr lang="zh-CN" altLang="en-US" sz="1800" smtClean="0">
              <a:latin typeface="微软雅黑" panose="020b0503020204020204" pitchFamily="34" charset="-122"/>
              <a:ea typeface="微软雅黑" panose="020b0503020204020204" pitchFamily="34" charset="-122"/>
            </a:rPr>
            <a:t>扩充现有名单</a:t>
          </a:r>
          <a:endParaRPr lang="zh-CN" altLang="en-US" sz="180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4C313FEE-52F3-4BAF-A98C-5D5B1CBCA362}" type="sibTrans" cxnId="{6F749E43-9B7C-4DEF-AB1E-1BFDA2F2AC0D}">
      <dgm:prSet/>
      <dgm:spPr/>
      <dgm:t>
        <a:bodyPr/>
        <a:lstStyle/>
        <a:p>
          <a:endParaRPr lang="zh-CN" altLang="en-US"/>
        </a:p>
      </dgm:t>
    </dgm:pt>
    <dgm:pt modelId="{B1ACC18E-8C35-44E0-9D70-5E4C90C5D7C8}" type="parTrans" cxnId="{A30DE137-A74B-4039-8474-FE44BC10B330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F49F7FFE-1579-4600-93A7-8DFB252AC6E3}">
      <dgm:prSet phldrT="[文本]" custT="1"/>
      <dgm:spPr/>
      <dgm:t>
        <a:bodyPr/>
        <a:lstStyle/>
        <a:p>
          <a:r>
            <a:rPr lang="zh-CN" altLang="en-US" sz="1800" smtClean="0">
              <a:latin typeface="微软雅黑" panose="020b0503020204020204" pitchFamily="34" charset="-122"/>
              <a:ea typeface="微软雅黑" panose="020b0503020204020204" pitchFamily="34" charset="-122"/>
            </a:rPr>
            <a:t>修改推销信</a:t>
          </a:r>
          <a:endParaRPr lang="zh-CN" altLang="en-US" sz="180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E3C73E7D-FD01-41FE-B906-ECD0690053A3}" type="sibTrans" cxnId="{A30DE137-A74B-4039-8474-FE44BC10B330}">
      <dgm:prSet/>
      <dgm:spPr/>
      <dgm:t>
        <a:bodyPr/>
        <a:lstStyle/>
        <a:p>
          <a:endParaRPr lang="zh-CN" altLang="en-US"/>
        </a:p>
      </dgm:t>
    </dgm:pt>
    <dgm:pt modelId="{23ED779F-0BED-4B50-B59C-52F95E693B03}" type="parTrans" cxnId="{19FBF3CE-11C7-4D85-961C-C00E611A0402}">
      <dgm:prSet/>
      <dgm:spPr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222175B8-2E0A-400C-827A-047B87AD8111}">
      <dgm:prSet phldrT="[文本]" custT="1"/>
      <dgm:spPr/>
      <dgm:t>
        <a:bodyPr/>
        <a:lstStyle/>
        <a:p>
          <a:r>
            <a:rPr lang="zh-CN" altLang="en-US" sz="1800" smtClean="0">
              <a:latin typeface="微软雅黑" panose="020b0503020204020204" pitchFamily="34" charset="-122"/>
              <a:ea typeface="微软雅黑" panose="020b0503020204020204" pitchFamily="34" charset="-122"/>
            </a:rPr>
            <a:t>联络邮局加强合作</a:t>
          </a:r>
          <a:endParaRPr lang="zh-CN" altLang="en-US" sz="180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D7E29074-5664-4B6C-8809-73D42BFD470B}" type="sibTrans" cxnId="{19FBF3CE-11C7-4D85-961C-C00E611A0402}">
      <dgm:prSet/>
      <dgm:spPr/>
      <dgm:t>
        <a:bodyPr/>
        <a:lstStyle/>
        <a:p>
          <a:endParaRPr lang="zh-CN" altLang="en-US"/>
        </a:p>
      </dgm:t>
    </dgm:pt>
    <dgm:pt modelId="{55374C1B-65B1-4AAD-B0DE-48296A425776}" type="sibTrans" cxnId="{90CFADE3-6973-49CA-9E33-D77225473D7D}">
      <dgm:prSet/>
      <dgm:spPr/>
      <dgm:t>
        <a:bodyPr/>
        <a:lstStyle/>
        <a:p>
          <a:endParaRPr lang="zh-CN" altLang="en-US"/>
        </a:p>
      </dgm:t>
    </dgm:pt>
    <dgm:pt modelId="{CAEB76EE-65A0-474B-8853-F58C896BC70E}" type="pres">
      <dgm:prSet presAssocID="{1FE58539-2757-4BFA-BF7A-7808100F507D}" presName="hierChild1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9C483C41-6630-4244-A9C1-B67D61AA64C1}" type="pres">
      <dgm:prSet presAssocID="{20A520BB-4C23-4884-A40A-FE525CE1E4D0}" presName="hierRoot1">
        <dgm:presLayoutVars>
          <dgm:hierBranch val="init"/>
        </dgm:presLayoutVars>
      </dgm:prSet>
      <dgm:spPr/>
      <dgm:t>
        <a:bodyPr/>
        <a:lstStyle/>
        <a:p/>
      </dgm:t>
    </dgm:pt>
    <dgm:pt modelId="{554ECEDC-7F1F-4525-99F7-2330DF84E5FE}" type="pres">
      <dgm:prSet presAssocID="{20A520BB-4C23-4884-A40A-FE525CE1E4D0}" presName="rootComposite1"/>
      <dgm:spPr/>
      <dgm:t>
        <a:bodyPr/>
        <a:lstStyle/>
        <a:p/>
      </dgm:t>
    </dgm:pt>
    <dgm:pt modelId="{FA496305-9B1C-4E77-9947-FB1A1B253A86}" type="pres">
      <dgm:prSet presAssocID="{20A520BB-4C23-4884-A40A-FE525CE1E4D0}" presName="rootText1" presStyleLbl="node0" presStyleCnt="1" custScaleX="190579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ED69B1E3-5694-4F44-905B-58D06D544D57}" type="pres">
      <dgm:prSet presAssocID="{20A520BB-4C23-4884-A40A-FE525CE1E4D0}" presName="rootConnector1" presStyleLbl="node1" presStyleCnt="1"/>
      <dgm:spPr/>
      <dgm:t>
        <a:bodyPr/>
        <a:lstStyle/>
        <a:p>
          <a:endParaRPr lang="zh-CN" altLang="en-US"/>
        </a:p>
      </dgm:t>
    </dgm:pt>
    <dgm:pt modelId="{D84DAD16-CA25-42DC-A6A2-68478A0A7DCF}" type="pres">
      <dgm:prSet presAssocID="{20A520BB-4C23-4884-A40A-FE525CE1E4D0}" presName="hierChild2"/>
      <dgm:spPr/>
      <dgm:t>
        <a:bodyPr/>
        <a:lstStyle/>
        <a:p/>
      </dgm:t>
    </dgm:pt>
    <dgm:pt modelId="{3CCB9214-BCC3-47A0-89BF-04E84BB99EE8}" type="pres">
      <dgm:prSet presAssocID="{034B831A-1733-461E-A534-EE21E15F1D19}" presName="Name37" presStyleLbl="parChTrans1D2" presStyleIdx="2" presStyleCnt="3"/>
      <dgm:spPr/>
      <dgm:t>
        <a:bodyPr/>
        <a:lstStyle/>
        <a:p>
          <a:endParaRPr lang="zh-CN" altLang="en-US"/>
        </a:p>
      </dgm:t>
    </dgm:pt>
    <dgm:pt modelId="{DED4600F-02DB-40E3-93E3-3844D7883F2D}" type="pres">
      <dgm:prSet presAssocID="{372090F1-D3B3-490A-B789-D925CC1B21E9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75E05FF0-C811-4BFA-B0B9-67A2DC00E15C}" type="pres">
      <dgm:prSet presAssocID="{372090F1-D3B3-490A-B789-D925CC1B21E9}" presName="rootComposite"/>
      <dgm:spPr/>
      <dgm:t>
        <a:bodyPr/>
        <a:lstStyle/>
        <a:p/>
      </dgm:t>
    </dgm:pt>
    <dgm:pt modelId="{B29BD6DD-C2FF-4177-8833-686B56D01A6D}" type="pres">
      <dgm:prSet presAssocID="{372090F1-D3B3-490A-B789-D925CC1B21E9}" presName="rootText" presStyleLbl="node2" presStyleCnt="3" custScaleX="119847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8FEE19DA-766B-4F1A-9C69-126E095FC9B6}" type="pres">
      <dgm:prSet presAssocID="{372090F1-D3B3-490A-B789-D925CC1B21E9}" presName="rootConnector" presStyleLbl="node2" presStyleCnt="3"/>
      <dgm:spPr/>
      <dgm:t>
        <a:bodyPr/>
        <a:lstStyle/>
        <a:p>
          <a:endParaRPr lang="zh-CN" altLang="en-US"/>
        </a:p>
      </dgm:t>
    </dgm:pt>
    <dgm:pt modelId="{C58653D2-BD5B-42E9-935D-32F978708440}" type="pres">
      <dgm:prSet presAssocID="{372090F1-D3B3-490A-B789-D925CC1B21E9}" presName="hierChild4"/>
      <dgm:spPr/>
      <dgm:t>
        <a:bodyPr/>
        <a:lstStyle/>
        <a:p/>
      </dgm:t>
    </dgm:pt>
    <dgm:pt modelId="{B1ADD4DC-5653-49F8-B36E-0EE3B8562C1D}" type="pres">
      <dgm:prSet presAssocID="{372090F1-D3B3-490A-B789-D925CC1B21E9}" presName="hierChild5"/>
      <dgm:spPr/>
      <dgm:t>
        <a:bodyPr/>
        <a:lstStyle/>
        <a:p/>
      </dgm:t>
    </dgm:pt>
    <dgm:pt modelId="{4D081E7A-CA6B-412C-899D-A26248BDBCC6}" type="pres">
      <dgm:prSet presAssocID="{B1ACC18E-8C35-44E0-9D70-5E4C90C5D7C8}" presName="Name37" presStyleLbl="parChTrans1D2" presStyleIdx="1" presStyleCnt="3"/>
      <dgm:spPr/>
      <dgm:t>
        <a:bodyPr/>
        <a:lstStyle/>
        <a:p>
          <a:endParaRPr lang="zh-CN" altLang="en-US"/>
        </a:p>
      </dgm:t>
    </dgm:pt>
    <dgm:pt modelId="{67DB97AA-1180-42EC-A89E-E155326A2F77}" type="pres">
      <dgm:prSet presAssocID="{F49F7FFE-1579-4600-93A7-8DFB252AC6E3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07099690-D7B3-491A-85AC-9D1797CC037B}" type="pres">
      <dgm:prSet presAssocID="{F49F7FFE-1579-4600-93A7-8DFB252AC6E3}" presName="rootComposite"/>
      <dgm:spPr/>
      <dgm:t>
        <a:bodyPr/>
        <a:lstStyle/>
        <a:p/>
      </dgm:t>
    </dgm:pt>
    <dgm:pt modelId="{7CC4AC89-EC31-4CB1-8C51-01976AD49CD8}" type="pres">
      <dgm:prSet presAssocID="{F49F7FFE-1579-4600-93A7-8DFB252AC6E3}" presName="rootText" presStyleLbl="node2" presStyleIdx="1" presStyleCnt="3" custScaleX="119847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283E01CE-8953-4962-9C2A-AC11F041E603}" type="pres">
      <dgm:prSet presAssocID="{F49F7FFE-1579-4600-93A7-8DFB252AC6E3}" presName="rootConnector" presStyleLbl="node2" presStyleIdx="1" presStyleCnt="3"/>
      <dgm:spPr/>
      <dgm:t>
        <a:bodyPr/>
        <a:lstStyle/>
        <a:p>
          <a:endParaRPr lang="zh-CN" altLang="en-US"/>
        </a:p>
      </dgm:t>
    </dgm:pt>
    <dgm:pt modelId="{67823094-5938-41B3-A448-C1ABFAA25589}" type="pres">
      <dgm:prSet presAssocID="{F49F7FFE-1579-4600-93A7-8DFB252AC6E3}" presName="hierChild4"/>
      <dgm:spPr/>
      <dgm:t>
        <a:bodyPr/>
        <a:lstStyle/>
        <a:p/>
      </dgm:t>
    </dgm:pt>
    <dgm:pt modelId="{5C86084A-0F45-4B3F-BD92-3AE8D421393B}" type="pres">
      <dgm:prSet presAssocID="{F49F7FFE-1579-4600-93A7-8DFB252AC6E3}" presName="hierChild5"/>
      <dgm:spPr/>
      <dgm:t>
        <a:bodyPr/>
        <a:lstStyle/>
        <a:p/>
      </dgm:t>
    </dgm:pt>
    <dgm:pt modelId="{4D9A78C1-10F8-4504-AC95-CD9AEBBC74FE}" type="pres">
      <dgm:prSet presAssocID="{23ED779F-0BED-4B50-B59C-52F95E693B03}" presName="Name37" presStyleLbl="parChTrans1D2" presStyleCnt="3"/>
      <dgm:spPr/>
      <dgm:t>
        <a:bodyPr/>
        <a:lstStyle/>
        <a:p>
          <a:endParaRPr lang="zh-CN" altLang="en-US"/>
        </a:p>
      </dgm:t>
    </dgm:pt>
    <dgm:pt modelId="{17BD4968-29C2-419E-9C3B-814949E05D54}" type="pres">
      <dgm:prSet presAssocID="{222175B8-2E0A-400C-827A-047B87AD8111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FF4D0780-B428-4C0A-B923-58F373EA7AC2}" type="pres">
      <dgm:prSet presAssocID="{222175B8-2E0A-400C-827A-047B87AD8111}" presName="rootComposite"/>
      <dgm:spPr/>
      <dgm:t>
        <a:bodyPr/>
        <a:lstStyle/>
        <a:p/>
      </dgm:t>
    </dgm:pt>
    <dgm:pt modelId="{44FF7535-D65A-4FA0-BD59-F700E5BF7033}" type="pres">
      <dgm:prSet presAssocID="{222175B8-2E0A-400C-827A-047B87AD8111}" presName="rootText" presStyleLbl="node2" presStyleIdx="2" presStyleCnt="3" custScaleX="119847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C89C4EB9-312E-4E1E-BDC9-49EDD394F0F2}" type="pres">
      <dgm:prSet presAssocID="{222175B8-2E0A-400C-827A-047B87AD8111}" presName="rootConnector" presStyleLbl="node2" presStyleIdx="2" presStyleCnt="3"/>
      <dgm:spPr/>
      <dgm:t>
        <a:bodyPr/>
        <a:lstStyle/>
        <a:p>
          <a:endParaRPr lang="zh-CN" altLang="en-US"/>
        </a:p>
      </dgm:t>
    </dgm:pt>
    <dgm:pt modelId="{D6DA309E-127D-453B-BB27-87061D32A203}" type="pres">
      <dgm:prSet presAssocID="{222175B8-2E0A-400C-827A-047B87AD8111}" presName="hierChild4"/>
      <dgm:spPr/>
      <dgm:t>
        <a:bodyPr/>
        <a:lstStyle/>
        <a:p/>
      </dgm:t>
    </dgm:pt>
    <dgm:pt modelId="{F8AE09F6-7472-446A-B7F6-B4E57EF99DC8}" type="pres">
      <dgm:prSet presAssocID="{222175B8-2E0A-400C-827A-047B87AD8111}" presName="hierChild5"/>
      <dgm:spPr/>
      <dgm:t>
        <a:bodyPr/>
        <a:lstStyle/>
        <a:p/>
      </dgm:t>
    </dgm:pt>
    <dgm:pt modelId="{1EEE25F6-FBBC-4753-A95D-F6B1D686CAF1}" type="pres">
      <dgm:prSet presAssocID="{20A520BB-4C23-4884-A40A-FE525CE1E4D0}" presName="hierChild3"/>
      <dgm:spPr/>
      <dgm:t>
        <a:bodyPr/>
        <a:lstStyle/>
        <a:p/>
      </dgm:t>
    </dgm:pt>
  </dgm:ptLst>
  <dgm:cxnLst>
    <dgm:cxn modelId="{90CFADE3-6973-49CA-9E33-D77225473D7D}" srcId="{1FE58539-2757-4BFA-BF7A-7808100F507D}" destId="{20A520BB-4C23-4884-A40A-FE525CE1E4D0}" srcOrd="0" destOrd="0" parTransId="{1AA9F710-F3C8-4BF7-835E-C01ACF70F7C4}" sibTransId="{55374C1B-65B1-4AAD-B0DE-48296A425776}"/>
    <dgm:cxn modelId="{6F749E43-9B7C-4DEF-AB1E-1BFDA2F2AC0D}" srcId="{20A520BB-4C23-4884-A40A-FE525CE1E4D0}" destId="{372090F1-D3B3-490A-B789-D925CC1B21E9}" srcOrd="0" destOrd="0" parTransId="{034B831A-1733-461E-A534-EE21E15F1D19}" sibTransId="{4C313FEE-52F3-4BAF-A98C-5D5B1CBCA362}"/>
    <dgm:cxn modelId="{A30DE137-A74B-4039-8474-FE44BC10B330}" srcId="{20A520BB-4C23-4884-A40A-FE525CE1E4D0}" destId="{F49F7FFE-1579-4600-93A7-8DFB252AC6E3}" srcOrd="1" destOrd="0" parTransId="{B1ACC18E-8C35-44E0-9D70-5E4C90C5D7C8}" sibTransId="{E3C73E7D-FD01-41FE-B906-ECD0690053A3}"/>
    <dgm:cxn modelId="{19FBF3CE-11C7-4D85-961C-C00E611A0402}" srcId="{20A520BB-4C23-4884-A40A-FE525CE1E4D0}" destId="{222175B8-2E0A-400C-827A-047B87AD8111}" srcOrd="2" destOrd="0" parTransId="{23ED779F-0BED-4B50-B59C-52F95E693B03}" sibTransId="{D7E29074-5664-4B6C-8809-73D42BFD470B}"/>
    <dgm:cxn modelId="{AB59F175-FEF0-47B1-B121-F0B612DD2673}" type="presOf" srcId="{1FE58539-2757-4BFA-BF7A-7808100F507D}" destId="{CAEB76EE-65A0-474B-8853-F58C896BC70E}" srcOrd="0" destOrd="0" presId="urn:microsoft.com/office/officeart/2005/8/layout/orgChart1"/>
    <dgm:cxn modelId="{9415894A-E9F3-4809-96F8-1FAD6341B6C6}" type="presParOf" srcId="{CAEB76EE-65A0-474B-8853-F58C896BC70E}" destId="{9C483C41-6630-4244-A9C1-B67D61AA64C1}" srcOrd="0" destOrd="0" presId="urn:microsoft.com/office/officeart/2005/8/layout/orgChart1"/>
    <dgm:cxn modelId="{59D5E3CC-4AA5-4929-A1C2-A08D0B57F9DA}" type="presParOf" srcId="{9C483C41-6630-4244-A9C1-B67D61AA64C1}" destId="{554ECEDC-7F1F-4525-99F7-2330DF84E5FE}" srcOrd="0" destOrd="0" presId="urn:microsoft.com/office/officeart/2005/8/layout/orgChart1"/>
    <dgm:cxn modelId="{6729ABFB-EEA9-4771-B172-FD5C24472F9E}" type="presParOf" srcId="{554ECEDC-7F1F-4525-99F7-2330DF84E5FE}" destId="{FA496305-9B1C-4E77-9947-FB1A1B253A86}" srcOrd="0" destOrd="0" presId="urn:microsoft.com/office/officeart/2005/8/layout/orgChart1"/>
    <dgm:cxn modelId="{AB3DE664-4722-4643-A713-A926B1B21ECF}" type="presOf" srcId="{20A520BB-4C23-4884-A40A-FE525CE1E4D0}" destId="{FA496305-9B1C-4E77-9947-FB1A1B253A86}" srcOrd="0" destOrd="0" presId="urn:microsoft.com/office/officeart/2005/8/layout/orgChart1"/>
    <dgm:cxn modelId="{6A18AE58-149B-471A-8543-062CE1EA0CB0}" type="presParOf" srcId="{554ECEDC-7F1F-4525-99F7-2330DF84E5FE}" destId="{ED69B1E3-5694-4F44-905B-58D06D544D57}" srcOrd="1" destOrd="0" presId="urn:microsoft.com/office/officeart/2005/8/layout/orgChart1"/>
    <dgm:cxn modelId="{0ABEE782-4F72-4C3E-AC91-F346E583AEA7}" type="presOf" srcId="{20A520BB-4C23-4884-A40A-FE525CE1E4D0}" destId="{ED69B1E3-5694-4F44-905B-58D06D544D57}" srcOrd="1" destOrd="0" presId="urn:microsoft.com/office/officeart/2005/8/layout/orgChart1"/>
    <dgm:cxn modelId="{CA3FAB02-DF4C-42A1-8439-9CC37BCA6802}" type="presParOf" srcId="{9C483C41-6630-4244-A9C1-B67D61AA64C1}" destId="{D84DAD16-CA25-42DC-A6A2-68478A0A7DCF}" srcOrd="1" destOrd="0" presId="urn:microsoft.com/office/officeart/2005/8/layout/orgChart1"/>
    <dgm:cxn modelId="{E0BEE03A-FD67-417E-A618-4D7BAED1D8CC}" type="presParOf" srcId="{D84DAD16-CA25-42DC-A6A2-68478A0A7DCF}" destId="{3CCB9214-BCC3-47A0-89BF-04E84BB99EE8}" srcOrd="0" destOrd="0" presId="urn:microsoft.com/office/officeart/2005/8/layout/orgChart1"/>
    <dgm:cxn modelId="{A3D1D66F-8551-4261-A401-792F605F9165}" type="presOf" srcId="{034B831A-1733-461E-A534-EE21E15F1D19}" destId="{3CCB9214-BCC3-47A0-89BF-04E84BB99EE8}" srcOrd="0" destOrd="0" presId="urn:microsoft.com/office/officeart/2005/8/layout/orgChart1"/>
    <dgm:cxn modelId="{A2FD5399-4A93-4CFE-A38E-D4DD7EA5A95E}" type="presParOf" srcId="{D84DAD16-CA25-42DC-A6A2-68478A0A7DCF}" destId="{DED4600F-02DB-40E3-93E3-3844D7883F2D}" srcOrd="1" destOrd="0" presId="urn:microsoft.com/office/officeart/2005/8/layout/orgChart1"/>
    <dgm:cxn modelId="{7E9E1DE4-5629-44E4-96CF-7B25D890CA6F}" type="presParOf" srcId="{DED4600F-02DB-40E3-93E3-3844D7883F2D}" destId="{75E05FF0-C811-4BFA-B0B9-67A2DC00E15C}" srcOrd="0" destOrd="0" presId="urn:microsoft.com/office/officeart/2005/8/layout/orgChart1"/>
    <dgm:cxn modelId="{3AFFA651-1D9D-48CD-A49D-C2CF48014175}" type="presParOf" srcId="{75E05FF0-C811-4BFA-B0B9-67A2DC00E15C}" destId="{B29BD6DD-C2FF-4177-8833-686B56D01A6D}" srcOrd="0" destOrd="0" presId="urn:microsoft.com/office/officeart/2005/8/layout/orgChart1"/>
    <dgm:cxn modelId="{80E546B6-8B4D-419F-AE13-1486A55DBC52}" type="presOf" srcId="{372090F1-D3B3-490A-B789-D925CC1B21E9}" destId="{B29BD6DD-C2FF-4177-8833-686B56D01A6D}" srcOrd="0" destOrd="0" presId="urn:microsoft.com/office/officeart/2005/8/layout/orgChart1"/>
    <dgm:cxn modelId="{325FC39D-9215-4CEF-A5E6-760572CBC67A}" type="presParOf" srcId="{75E05FF0-C811-4BFA-B0B9-67A2DC00E15C}" destId="{8FEE19DA-766B-4F1A-9C69-126E095FC9B6}" srcOrd="1" destOrd="0" presId="urn:microsoft.com/office/officeart/2005/8/layout/orgChart1"/>
    <dgm:cxn modelId="{901B980C-CDE8-471A-B5AC-7B0479120500}" type="presOf" srcId="{372090F1-D3B3-490A-B789-D925CC1B21E9}" destId="{8FEE19DA-766B-4F1A-9C69-126E095FC9B6}" srcOrd="1" destOrd="0" presId="urn:microsoft.com/office/officeart/2005/8/layout/orgChart1"/>
    <dgm:cxn modelId="{6E31FE9B-3E1D-41F1-B20C-C30ACF392CB2}" type="presParOf" srcId="{DED4600F-02DB-40E3-93E3-3844D7883F2D}" destId="{C58653D2-BD5B-42E9-935D-32F978708440}" srcOrd="1" destOrd="0" presId="urn:microsoft.com/office/officeart/2005/8/layout/orgChart1"/>
    <dgm:cxn modelId="{6FE010A8-6EC7-4F37-B552-2568D531DBC8}" type="presParOf" srcId="{DED4600F-02DB-40E3-93E3-3844D7883F2D}" destId="{B1ADD4DC-5653-49F8-B36E-0EE3B8562C1D}" srcOrd="2" destOrd="0" presId="urn:microsoft.com/office/officeart/2005/8/layout/orgChart1"/>
    <dgm:cxn modelId="{94758D01-A3A6-40A8-8388-D88CFBB1F6AF}" type="presParOf" srcId="{D84DAD16-CA25-42DC-A6A2-68478A0A7DCF}" destId="{4D081E7A-CA6B-412C-899D-A26248BDBCC6}" srcOrd="2" destOrd="0" presId="urn:microsoft.com/office/officeart/2005/8/layout/orgChart1"/>
    <dgm:cxn modelId="{B5876A77-5CE1-4306-9023-EA5B2DD71BA6}" type="presOf" srcId="{B1ACC18E-8C35-44E0-9D70-5E4C90C5D7C8}" destId="{4D081E7A-CA6B-412C-899D-A26248BDBCC6}" srcOrd="0" destOrd="0" presId="urn:microsoft.com/office/officeart/2005/8/layout/orgChart1"/>
    <dgm:cxn modelId="{6ADFBF66-3EE2-4E11-A9F7-6AE413D962F5}" type="presParOf" srcId="{D84DAD16-CA25-42DC-A6A2-68478A0A7DCF}" destId="{67DB97AA-1180-42EC-A89E-E155326A2F77}" srcOrd="3" destOrd="0" presId="urn:microsoft.com/office/officeart/2005/8/layout/orgChart1"/>
    <dgm:cxn modelId="{713071D7-84BB-46CD-B2E7-D9751271C5B7}" type="presParOf" srcId="{67DB97AA-1180-42EC-A89E-E155326A2F77}" destId="{07099690-D7B3-491A-85AC-9D1797CC037B}" srcOrd="0" destOrd="0" presId="urn:microsoft.com/office/officeart/2005/8/layout/orgChart1"/>
    <dgm:cxn modelId="{3CD2AEE1-9285-4D28-B215-F820826A2F27}" type="presParOf" srcId="{07099690-D7B3-491A-85AC-9D1797CC037B}" destId="{7CC4AC89-EC31-4CB1-8C51-01976AD49CD8}" srcOrd="0" destOrd="0" presId="urn:microsoft.com/office/officeart/2005/8/layout/orgChart1"/>
    <dgm:cxn modelId="{53A5C95D-A8C0-48C1-9CE4-9087ACD344FF}" type="presOf" srcId="{F49F7FFE-1579-4600-93A7-8DFB252AC6E3}" destId="{7CC4AC89-EC31-4CB1-8C51-01976AD49CD8}" srcOrd="0" destOrd="0" presId="urn:microsoft.com/office/officeart/2005/8/layout/orgChart1"/>
    <dgm:cxn modelId="{E6699A44-3202-41CE-A3AB-1C3A6F71F210}" type="presParOf" srcId="{07099690-D7B3-491A-85AC-9D1797CC037B}" destId="{283E01CE-8953-4962-9C2A-AC11F041E603}" srcOrd="1" destOrd="0" presId="urn:microsoft.com/office/officeart/2005/8/layout/orgChart1"/>
    <dgm:cxn modelId="{74AB7E59-87EA-49A1-82A7-79D15D9F0DCB}" type="presOf" srcId="{F49F7FFE-1579-4600-93A7-8DFB252AC6E3}" destId="{283E01CE-8953-4962-9C2A-AC11F041E603}" srcOrd="1" destOrd="0" presId="urn:microsoft.com/office/officeart/2005/8/layout/orgChart1"/>
    <dgm:cxn modelId="{9F2AE8E1-760B-461A-BC88-649E7C1675A4}" type="presParOf" srcId="{67DB97AA-1180-42EC-A89E-E155326A2F77}" destId="{67823094-5938-41B3-A448-C1ABFAA25589}" srcOrd="1" destOrd="0" presId="urn:microsoft.com/office/officeart/2005/8/layout/orgChart1"/>
    <dgm:cxn modelId="{F12C59CC-5C66-4700-B489-2688E84D0B90}" type="presParOf" srcId="{67DB97AA-1180-42EC-A89E-E155326A2F77}" destId="{5C86084A-0F45-4B3F-BD92-3AE8D421393B}" srcOrd="2" destOrd="0" presId="urn:microsoft.com/office/officeart/2005/8/layout/orgChart1"/>
    <dgm:cxn modelId="{73EA9A70-08AD-412A-A203-FA6A3DC64706}" type="presParOf" srcId="{D84DAD16-CA25-42DC-A6A2-68478A0A7DCF}" destId="{4D9A78C1-10F8-4504-AC95-CD9AEBBC74FE}" srcOrd="4" destOrd="0" presId="urn:microsoft.com/office/officeart/2005/8/layout/orgChart1"/>
    <dgm:cxn modelId="{06BD45D3-82EA-460E-A492-110579E96A0C}" type="presOf" srcId="{23ED779F-0BED-4B50-B59C-52F95E693B03}" destId="{4D9A78C1-10F8-4504-AC95-CD9AEBBC74FE}" srcOrd="0" destOrd="0" presId="urn:microsoft.com/office/officeart/2005/8/layout/orgChart1"/>
    <dgm:cxn modelId="{B99F74E1-665C-44E5-9E09-455F76AE910F}" type="presParOf" srcId="{D84DAD16-CA25-42DC-A6A2-68478A0A7DCF}" destId="{17BD4968-29C2-419E-9C3B-814949E05D54}" srcOrd="5" destOrd="0" presId="urn:microsoft.com/office/officeart/2005/8/layout/orgChart1"/>
    <dgm:cxn modelId="{4A9863B3-90A6-481D-8A2B-36573D1D56D1}" type="presParOf" srcId="{17BD4968-29C2-419E-9C3B-814949E05D54}" destId="{FF4D0780-B428-4C0A-B923-58F373EA7AC2}" srcOrd="0" destOrd="0" presId="urn:microsoft.com/office/officeart/2005/8/layout/orgChart1"/>
    <dgm:cxn modelId="{62A49208-B7F8-4B98-9235-EAABB77ED034}" type="presParOf" srcId="{FF4D0780-B428-4C0A-B923-58F373EA7AC2}" destId="{44FF7535-D65A-4FA0-BD59-F700E5BF7033}" srcOrd="0" destOrd="0" presId="urn:microsoft.com/office/officeart/2005/8/layout/orgChart1"/>
    <dgm:cxn modelId="{A1D34C92-12FD-43A2-BF9D-9755CF7A6F8F}" type="presOf" srcId="{222175B8-2E0A-400C-827A-047B87AD8111}" destId="{44FF7535-D65A-4FA0-BD59-F700E5BF7033}" srcOrd="0" destOrd="0" presId="urn:microsoft.com/office/officeart/2005/8/layout/orgChart1"/>
    <dgm:cxn modelId="{5EF1E760-5759-4142-ACE1-F00F5A0D72E1}" type="presParOf" srcId="{FF4D0780-B428-4C0A-B923-58F373EA7AC2}" destId="{C89C4EB9-312E-4E1E-BDC9-49EDD394F0F2}" srcOrd="1" destOrd="0" presId="urn:microsoft.com/office/officeart/2005/8/layout/orgChart1"/>
    <dgm:cxn modelId="{C79D338D-AB22-49F7-B5AD-6E7380C2423C}" type="presOf" srcId="{222175B8-2E0A-400C-827A-047B87AD8111}" destId="{C89C4EB9-312E-4E1E-BDC9-49EDD394F0F2}" srcOrd="1" destOrd="0" presId="urn:microsoft.com/office/officeart/2005/8/layout/orgChart1"/>
    <dgm:cxn modelId="{7AB3C3EE-CFB9-45CE-AEDE-5D70C6B815C2}" type="presParOf" srcId="{17BD4968-29C2-419E-9C3B-814949E05D54}" destId="{D6DA309E-127D-453B-BB27-87061D32A203}" srcOrd="1" destOrd="0" presId="urn:microsoft.com/office/officeart/2005/8/layout/orgChart1"/>
    <dgm:cxn modelId="{C7231CEB-4569-4644-80F2-07C45A3C617E}" type="presParOf" srcId="{17BD4968-29C2-419E-9C3B-814949E05D54}" destId="{F8AE09F6-7472-446A-B7F6-B4E57EF99DC8}" srcOrd="2" destOrd="0" presId="urn:microsoft.com/office/officeart/2005/8/layout/orgChart1"/>
    <dgm:cxn modelId="{428478AD-70B9-4443-B9C2-E51C15CCA04C}" type="presParOf" srcId="{9C483C41-6630-4244-A9C1-B67D61AA64C1}" destId="{1EEE25F6-FBBC-4753-A95D-F6B1D686CAF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3" name=""/>
      <dsp:cNvGrpSpPr/>
    </dsp:nvGrpSpPr>
    <dsp:grpSpPr/>
    <dsp:sp modelId="{AAFF6CDE-F960-45E9-A84A-5C585C5D908C}">
      <dsp:nvSpPr>
        <dsp:cNvPr id="24" name=""/>
        <dsp:cNvSpPr/>
      </dsp:nvSpPr>
      <dsp:spPr>
        <a:xfrm>
          <a:off x="6217840" y="2553665"/>
          <a:ext cx="380844" cy="2466548"/>
        </a:xfrm>
        <a:custGeom>
          <a:rect l="0" t="0" r="0" b="0"/>
          <a:pathLst>
            <a:path>
              <a:moveTo>
                <a:pt x="0" y="0"/>
              </a:moveTo>
              <a:lnTo>
                <a:pt x="0" y="2466548"/>
              </a:lnTo>
              <a:lnTo>
                <a:pt x="380844" y="2466548"/>
              </a:lnTo>
            </a:path>
          </a:pathLst>
        </a:custGeom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49143EE2-5BD7-4A0B-9B56-97F3A4EDC572}">
      <dsp:nvSpPr>
        <dsp:cNvPr id="25" name=""/>
        <dsp:cNvSpPr/>
      </dsp:nvSpPr>
      <dsp:spPr>
        <a:xfrm>
          <a:off x="6217840" y="2553665"/>
          <a:ext cx="380844" cy="969754"/>
        </a:xfrm>
        <a:custGeom>
          <a:rect l="0" t="0" r="0" b="0"/>
          <a:pathLst>
            <a:path>
              <a:moveTo>
                <a:pt x="0" y="0"/>
              </a:moveTo>
              <a:lnTo>
                <a:pt x="0" y="969754"/>
              </a:lnTo>
              <a:lnTo>
                <a:pt x="380844" y="969754"/>
              </a:lnTo>
            </a:path>
          </a:pathLst>
        </a:custGeom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5512E108-0F76-4F38-A7AF-3EFB47472D2A}">
      <dsp:nvSpPr>
        <dsp:cNvPr id="26" name=""/>
        <dsp:cNvSpPr/>
      </dsp:nvSpPr>
      <dsp:spPr>
        <a:xfrm>
          <a:off x="4281293" y="1056870"/>
          <a:ext cx="2952131" cy="442713"/>
        </a:xfrm>
        <a:custGeom>
          <a:rect l="0" t="0" r="0" b="0"/>
          <a:pathLst>
            <a:path>
              <a:moveTo>
                <a:pt x="0" y="0"/>
              </a:moveTo>
              <a:lnTo>
                <a:pt x="0" y="221356"/>
              </a:lnTo>
              <a:lnTo>
                <a:pt x="2952131" y="221356"/>
              </a:lnTo>
              <a:lnTo>
                <a:pt x="2952131" y="442713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C67225B3-2076-4A8F-B9D0-2D13625B05D3}">
      <dsp:nvSpPr>
        <dsp:cNvPr id="27" name=""/>
        <dsp:cNvSpPr/>
      </dsp:nvSpPr>
      <dsp:spPr>
        <a:xfrm>
          <a:off x="4235573" y="1056870"/>
          <a:ext cx="91440" cy="442713"/>
        </a:xfrm>
        <a:custGeom>
          <a:rect l="0" t="0" r="0" b="0"/>
          <a:pathLst>
            <a:path>
              <a:moveTo>
                <a:pt x="45720" y="0"/>
              </a:moveTo>
              <a:lnTo>
                <a:pt x="45720" y="221356"/>
              </a:lnTo>
              <a:lnTo>
                <a:pt x="50758" y="221356"/>
              </a:lnTo>
              <a:lnTo>
                <a:pt x="50758" y="442713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D6987819-5C94-451B-971B-C30627083114}">
      <dsp:nvSpPr>
        <dsp:cNvPr id="28" name=""/>
        <dsp:cNvSpPr/>
      </dsp:nvSpPr>
      <dsp:spPr>
        <a:xfrm>
          <a:off x="1334200" y="1056870"/>
          <a:ext cx="2947093" cy="442713"/>
        </a:xfrm>
        <a:custGeom>
          <a:rect l="0" t="0" r="0" b="0"/>
          <a:pathLst>
            <a:path>
              <a:moveTo>
                <a:pt x="2947093" y="0"/>
              </a:moveTo>
              <a:lnTo>
                <a:pt x="2947093" y="221356"/>
              </a:lnTo>
              <a:lnTo>
                <a:pt x="0" y="221356"/>
              </a:lnTo>
              <a:lnTo>
                <a:pt x="0" y="442713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7F63E92A-83EF-456A-8C77-61B6FF546FFE}">
      <dsp:nvSpPr>
        <dsp:cNvPr id="29" name=""/>
        <dsp:cNvSpPr/>
      </dsp:nvSpPr>
      <dsp:spPr>
        <a:xfrm>
          <a:off x="3227213" y="2790"/>
          <a:ext cx="2108161" cy="10540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结构思维</a:t>
          </a:r>
          <a:endParaRPr lang="zh-CN" altLang="en-US" sz="21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3227213" y="2790"/>
        <a:ext cx="2108161" cy="1054080"/>
      </dsp:txXfrm>
    </dsp:sp>
    <dsp:sp modelId="{B1C459C0-366D-4AEC-9040-BA2F0018C15F}">
      <dsp:nvSpPr>
        <dsp:cNvPr id="30" name=""/>
        <dsp:cNvSpPr/>
      </dsp:nvSpPr>
      <dsp:spPr>
        <a:xfrm>
          <a:off x="59680" y="1499584"/>
          <a:ext cx="2549040" cy="10540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思维导图</a:t>
          </a:r>
          <a:r>
            <a:rPr lang="en-US" altLang="zh-CN" sz="21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(</a:t>
          </a:r>
          <a:r>
            <a:rPr lang="zh-CN" altLang="en-US" sz="21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解构类）</a:t>
          </a:r>
          <a:endParaRPr lang="zh-CN" altLang="en-US" sz="21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59680" y="1499584"/>
        <a:ext cx="2549040" cy="1054080"/>
      </dsp:txXfrm>
    </dsp:sp>
    <dsp:sp modelId="{4FDDACBC-D123-4143-9068-D501FDBAA648}">
      <dsp:nvSpPr>
        <dsp:cNvPr id="31" name=""/>
        <dsp:cNvSpPr/>
      </dsp:nvSpPr>
      <dsp:spPr>
        <a:xfrm>
          <a:off x="3051434" y="1499584"/>
          <a:ext cx="2469795" cy="10540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金字塔思维</a:t>
          </a:r>
          <a:endParaRPr lang="zh-CN" altLang="en-US" sz="21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3051434" y="1499584"/>
        <a:ext cx="2469795" cy="1054080"/>
      </dsp:txXfrm>
    </dsp:sp>
    <dsp:sp modelId="{F92AAC35-2AB0-479D-B2EF-06C3175D26C3}">
      <dsp:nvSpPr>
        <dsp:cNvPr id="32" name=""/>
        <dsp:cNvSpPr/>
      </dsp:nvSpPr>
      <dsp:spPr>
        <a:xfrm>
          <a:off x="5963943" y="1499584"/>
          <a:ext cx="2538963" cy="105408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逻辑思维</a:t>
          </a:r>
          <a:endParaRPr lang="en-US" altLang="zh-CN" sz="21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分析思维</a:t>
          </a:r>
          <a:endParaRPr lang="zh-CN" altLang="en-US" sz="21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5963943" y="1499584"/>
        <a:ext cx="2538963" cy="1054080"/>
      </dsp:txXfrm>
    </dsp:sp>
    <dsp:sp modelId="{364CE346-20AF-4DBB-AB3B-9FA5853E4FB0}">
      <dsp:nvSpPr>
        <dsp:cNvPr id="33" name=""/>
        <dsp:cNvSpPr/>
      </dsp:nvSpPr>
      <dsp:spPr>
        <a:xfrm>
          <a:off x="6598684" y="2996378"/>
          <a:ext cx="2108161" cy="105408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归纳思维</a:t>
          </a:r>
          <a:endParaRPr lang="zh-CN" altLang="en-US" sz="21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6598684" y="2996378"/>
        <a:ext cx="2108161" cy="1054080"/>
      </dsp:txXfrm>
    </dsp:sp>
    <dsp:sp modelId="{960183A3-2E0F-43AB-94D7-C2EC0EF182D7}">
      <dsp:nvSpPr>
        <dsp:cNvPr id="34" name=""/>
        <dsp:cNvSpPr/>
      </dsp:nvSpPr>
      <dsp:spPr>
        <a:xfrm>
          <a:off x="6598684" y="4493173"/>
          <a:ext cx="2108161" cy="105408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演绎思维</a:t>
          </a:r>
          <a:endParaRPr lang="zh-CN" altLang="en-US" sz="21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6598684" y="4493173"/>
        <a:ext cx="2108161" cy="1054080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37" name=""/>
      <dsp:cNvGrpSpPr/>
    </dsp:nvGrpSpPr>
    <dsp:grpSpPr/>
    <dsp:sp modelId="{ADFDB0CE-6A4C-4EC9-831E-97A593248D4A}">
      <dsp:nvSpPr>
        <dsp:cNvPr id="38" name=""/>
        <dsp:cNvSpPr/>
      </dsp:nvSpPr>
      <dsp:spPr>
        <a:xfrm>
          <a:off x="1326451" y="458781"/>
          <a:ext cx="4158375" cy="4158375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6500" kern="1200" smtClean="0"/>
            <a:t>2</a:t>
          </a:r>
          <a:endParaRPr lang="zh-CN" altLang="en-US" sz="6500" kern="1200"/>
        </a:p>
      </dsp:txBody>
      <dsp:txXfrm>
        <a:off x="3587321" y="1226100"/>
        <a:ext cx="1410877" cy="1386125"/>
      </dsp:txXfrm>
    </dsp:sp>
    <dsp:sp modelId="{F1C8ECCE-C9C6-443C-BAFD-7AEF9D4653EC}">
      <dsp:nvSpPr>
        <dsp:cNvPr id="39" name=""/>
        <dsp:cNvSpPr/>
      </dsp:nvSpPr>
      <dsp:spPr>
        <a:xfrm>
          <a:off x="1315650" y="457916"/>
          <a:ext cx="4158375" cy="4158375"/>
        </a:xfrm>
        <a:prstGeom prst="pie">
          <a:avLst>
            <a:gd name="adj1" fmla="val 1800000"/>
            <a:gd name="adj2" fmla="val 90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6500" kern="1200" smtClean="0"/>
            <a:t>3</a:t>
          </a:r>
          <a:endParaRPr lang="zh-CN" altLang="en-US" sz="6500" kern="1200"/>
        </a:p>
      </dsp:txBody>
      <dsp:txXfrm>
        <a:off x="2454252" y="3081653"/>
        <a:ext cx="1881169" cy="1287116"/>
      </dsp:txXfrm>
    </dsp:sp>
    <dsp:sp modelId="{5165DC66-C7A7-4E4E-B210-F23A10B7FFBA}">
      <dsp:nvSpPr>
        <dsp:cNvPr id="40" name=""/>
        <dsp:cNvSpPr/>
      </dsp:nvSpPr>
      <dsp:spPr>
        <a:xfrm>
          <a:off x="1315650" y="457916"/>
          <a:ext cx="4158375" cy="4158375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lumMod val="75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6500" kern="1200" smtClean="0"/>
            <a:t>1</a:t>
          </a:r>
          <a:endParaRPr lang="zh-CN" altLang="en-US" sz="6500" kern="1200"/>
        </a:p>
      </dsp:txBody>
      <dsp:txXfrm>
        <a:off x="1761190" y="1274740"/>
        <a:ext cx="1410877" cy="1386125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0" name=""/>
      <dsp:cNvGrpSpPr/>
    </dsp:nvGrpSpPr>
    <dsp:grpSpPr/>
    <dsp:sp modelId="{511131C5-AF2C-4B9F-A670-B5BA1103C1A4}">
      <dsp:nvSpPr>
        <dsp:cNvPr id="81" name=""/>
        <dsp:cNvSpPr/>
      </dsp:nvSpPr>
      <dsp:spPr>
        <a:xfrm>
          <a:off x="7854927" y="3018441"/>
          <a:ext cx="315735" cy="2462736"/>
        </a:xfrm>
        <a:custGeom>
          <a:rect l="0" t="0" r="0" b="0"/>
          <a:pathLst>
            <a:path>
              <a:moveTo>
                <a:pt x="0" y="0"/>
              </a:moveTo>
              <a:lnTo>
                <a:pt x="0" y="2462736"/>
              </a:lnTo>
              <a:lnTo>
                <a:pt x="315735" y="2462736"/>
              </a:lnTo>
            </a:path>
          </a:pathLst>
        </a:custGeom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1F05153F-1966-494C-B3F2-5D7F05E659F7}">
      <dsp:nvSpPr>
        <dsp:cNvPr id="82" name=""/>
        <dsp:cNvSpPr/>
      </dsp:nvSpPr>
      <dsp:spPr>
        <a:xfrm>
          <a:off x="7854927" y="3018441"/>
          <a:ext cx="315735" cy="968255"/>
        </a:xfrm>
        <a:custGeom>
          <a:rect l="0" t="0" r="0" b="0"/>
          <a:pathLst>
            <a:path>
              <a:moveTo>
                <a:pt x="0" y="0"/>
              </a:moveTo>
              <a:lnTo>
                <a:pt x="0" y="968255"/>
              </a:lnTo>
              <a:lnTo>
                <a:pt x="315735" y="968255"/>
              </a:lnTo>
            </a:path>
          </a:pathLst>
        </a:custGeom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2134CDC0-7AE3-423A-A9D9-C603B3504273}">
      <dsp:nvSpPr>
        <dsp:cNvPr id="83" name=""/>
        <dsp:cNvSpPr/>
      </dsp:nvSpPr>
      <dsp:spPr>
        <a:xfrm>
          <a:off x="4876489" y="1523960"/>
          <a:ext cx="3820399" cy="442029"/>
        </a:xfrm>
        <a:custGeom>
          <a:rect l="0" t="0" r="0" b="0"/>
          <a:pathLst>
            <a:path>
              <a:moveTo>
                <a:pt x="0" y="0"/>
              </a:moveTo>
              <a:lnTo>
                <a:pt x="0" y="221014"/>
              </a:lnTo>
              <a:lnTo>
                <a:pt x="3820399" y="221014"/>
              </a:lnTo>
              <a:lnTo>
                <a:pt x="3820399" y="442029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86C0C9D8-B0A7-4749-A15E-62313AED9119}">
      <dsp:nvSpPr>
        <dsp:cNvPr id="84" name=""/>
        <dsp:cNvSpPr/>
      </dsp:nvSpPr>
      <dsp:spPr>
        <a:xfrm>
          <a:off x="5307994" y="3018441"/>
          <a:ext cx="315735" cy="2462736"/>
        </a:xfrm>
        <a:custGeom>
          <a:rect l="0" t="0" r="0" b="0"/>
          <a:pathLst>
            <a:path>
              <a:moveTo>
                <a:pt x="0" y="0"/>
              </a:moveTo>
              <a:lnTo>
                <a:pt x="0" y="2462736"/>
              </a:lnTo>
              <a:lnTo>
                <a:pt x="315735" y="2462736"/>
              </a:lnTo>
            </a:path>
          </a:pathLst>
        </a:custGeom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914E1147-202B-4D74-9F35-8F9AB1847A65}">
      <dsp:nvSpPr>
        <dsp:cNvPr id="85" name=""/>
        <dsp:cNvSpPr/>
      </dsp:nvSpPr>
      <dsp:spPr>
        <a:xfrm>
          <a:off x="5307994" y="3018441"/>
          <a:ext cx="315735" cy="968255"/>
        </a:xfrm>
        <a:custGeom>
          <a:rect l="0" t="0" r="0" b="0"/>
          <a:pathLst>
            <a:path>
              <a:moveTo>
                <a:pt x="0" y="0"/>
              </a:moveTo>
              <a:lnTo>
                <a:pt x="0" y="968255"/>
              </a:lnTo>
              <a:lnTo>
                <a:pt x="315735" y="968255"/>
              </a:lnTo>
            </a:path>
          </a:pathLst>
        </a:custGeom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1B52A12A-8F97-4FA6-8E0F-EA1661B45EC7}">
      <dsp:nvSpPr>
        <dsp:cNvPr id="86" name=""/>
        <dsp:cNvSpPr/>
      </dsp:nvSpPr>
      <dsp:spPr>
        <a:xfrm>
          <a:off x="4876489" y="1523960"/>
          <a:ext cx="1273466" cy="442029"/>
        </a:xfrm>
        <a:custGeom>
          <a:rect l="0" t="0" r="0" b="0"/>
          <a:pathLst>
            <a:path>
              <a:moveTo>
                <a:pt x="0" y="0"/>
              </a:moveTo>
              <a:lnTo>
                <a:pt x="0" y="221014"/>
              </a:lnTo>
              <a:lnTo>
                <a:pt x="1273466" y="221014"/>
              </a:lnTo>
              <a:lnTo>
                <a:pt x="1273466" y="442029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D370FD25-B2AB-4EE3-BB2E-90147C922255}">
      <dsp:nvSpPr>
        <dsp:cNvPr id="87" name=""/>
        <dsp:cNvSpPr/>
      </dsp:nvSpPr>
      <dsp:spPr>
        <a:xfrm>
          <a:off x="2761061" y="3018441"/>
          <a:ext cx="315735" cy="2462736"/>
        </a:xfrm>
        <a:custGeom>
          <a:rect l="0" t="0" r="0" b="0"/>
          <a:pathLst>
            <a:path>
              <a:moveTo>
                <a:pt x="0" y="0"/>
              </a:moveTo>
              <a:lnTo>
                <a:pt x="0" y="2462736"/>
              </a:lnTo>
              <a:lnTo>
                <a:pt x="315735" y="2462736"/>
              </a:lnTo>
            </a:path>
          </a:pathLst>
        </a:custGeom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9AE11F19-8411-4113-839F-8C48AFAE6336}">
      <dsp:nvSpPr>
        <dsp:cNvPr id="88" name=""/>
        <dsp:cNvSpPr/>
      </dsp:nvSpPr>
      <dsp:spPr>
        <a:xfrm>
          <a:off x="2761061" y="3018441"/>
          <a:ext cx="315735" cy="968255"/>
        </a:xfrm>
        <a:custGeom>
          <a:rect l="0" t="0" r="0" b="0"/>
          <a:pathLst>
            <a:path>
              <a:moveTo>
                <a:pt x="0" y="0"/>
              </a:moveTo>
              <a:lnTo>
                <a:pt x="0" y="968255"/>
              </a:lnTo>
              <a:lnTo>
                <a:pt x="315735" y="968255"/>
              </a:lnTo>
            </a:path>
          </a:pathLst>
        </a:custGeom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6766260C-E3B8-4B36-BDB7-5AEDEFAB5667}">
      <dsp:nvSpPr>
        <dsp:cNvPr id="89" name=""/>
        <dsp:cNvSpPr/>
      </dsp:nvSpPr>
      <dsp:spPr>
        <a:xfrm>
          <a:off x="3603023" y="1523960"/>
          <a:ext cx="1273466" cy="442029"/>
        </a:xfrm>
        <a:custGeom>
          <a:rect l="0" t="0" r="0" b="0"/>
          <a:pathLst>
            <a:path>
              <a:moveTo>
                <a:pt x="1273466" y="0"/>
              </a:moveTo>
              <a:lnTo>
                <a:pt x="1273466" y="221014"/>
              </a:lnTo>
              <a:lnTo>
                <a:pt x="0" y="221014"/>
              </a:lnTo>
              <a:lnTo>
                <a:pt x="0" y="442029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395E5E21-89D4-46D4-83D1-31FE50EFDFBC}">
      <dsp:nvSpPr>
        <dsp:cNvPr id="90" name=""/>
        <dsp:cNvSpPr/>
      </dsp:nvSpPr>
      <dsp:spPr>
        <a:xfrm>
          <a:off x="214129" y="3018441"/>
          <a:ext cx="315735" cy="2462736"/>
        </a:xfrm>
        <a:custGeom>
          <a:rect l="0" t="0" r="0" b="0"/>
          <a:pathLst>
            <a:path>
              <a:moveTo>
                <a:pt x="0" y="0"/>
              </a:moveTo>
              <a:lnTo>
                <a:pt x="0" y="2462736"/>
              </a:lnTo>
              <a:lnTo>
                <a:pt x="315735" y="2462736"/>
              </a:lnTo>
            </a:path>
          </a:pathLst>
        </a:custGeom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FD1E5B3-62E4-4953-A0AD-ABEFCF62C813}">
      <dsp:nvSpPr>
        <dsp:cNvPr id="91" name=""/>
        <dsp:cNvSpPr/>
      </dsp:nvSpPr>
      <dsp:spPr>
        <a:xfrm>
          <a:off x="214129" y="3018441"/>
          <a:ext cx="315735" cy="968255"/>
        </a:xfrm>
        <a:custGeom>
          <a:rect l="0" t="0" r="0" b="0"/>
          <a:pathLst>
            <a:path>
              <a:moveTo>
                <a:pt x="0" y="0"/>
              </a:moveTo>
              <a:lnTo>
                <a:pt x="0" y="968255"/>
              </a:lnTo>
              <a:lnTo>
                <a:pt x="315735" y="968255"/>
              </a:lnTo>
            </a:path>
          </a:pathLst>
        </a:custGeom>
        <a:noFill/>
        <a:ln w="55000" cap="flat" cmpd="thickThin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CFE27DF5-B367-401F-9D0D-4E45A68AEF4A}">
      <dsp:nvSpPr>
        <dsp:cNvPr id="92" name=""/>
        <dsp:cNvSpPr/>
      </dsp:nvSpPr>
      <dsp:spPr>
        <a:xfrm>
          <a:off x="1056090" y="1523960"/>
          <a:ext cx="3820399" cy="442029"/>
        </a:xfrm>
        <a:custGeom>
          <a:rect l="0" t="0" r="0" b="0"/>
          <a:pathLst>
            <a:path>
              <a:moveTo>
                <a:pt x="3820399" y="0"/>
              </a:moveTo>
              <a:lnTo>
                <a:pt x="3820399" y="221014"/>
              </a:lnTo>
              <a:lnTo>
                <a:pt x="0" y="221014"/>
              </a:lnTo>
              <a:lnTo>
                <a:pt x="0" y="442029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0E05C771-4708-48E9-920B-D9C2913CD299}">
      <dsp:nvSpPr>
        <dsp:cNvPr id="93" name=""/>
        <dsp:cNvSpPr/>
      </dsp:nvSpPr>
      <dsp:spPr>
        <a:xfrm>
          <a:off x="3824038" y="471508"/>
          <a:ext cx="2104903" cy="10524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结构化</a:t>
          </a:r>
          <a:endParaRPr lang="zh-CN" altLang="en-US" sz="28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3824038" y="471508"/>
        <a:ext cx="2104903" cy="1052451"/>
      </dsp:txXfrm>
    </dsp:sp>
    <dsp:sp modelId="{5C2DCC2B-086C-4711-948E-80B10B5AF9D9}">
      <dsp:nvSpPr>
        <dsp:cNvPr id="94" name=""/>
        <dsp:cNvSpPr/>
      </dsp:nvSpPr>
      <dsp:spPr>
        <a:xfrm>
          <a:off x="3638" y="1965990"/>
          <a:ext cx="2104903" cy="105245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以终为始原则</a:t>
          </a:r>
          <a:endParaRPr lang="zh-CN" altLang="en-US" sz="18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3638" y="1965990"/>
        <a:ext cx="2104903" cy="1052451"/>
      </dsp:txXfrm>
    </dsp:sp>
    <dsp:sp modelId="{F484A203-98F3-4233-A311-E7990ECFCC5D}">
      <dsp:nvSpPr>
        <dsp:cNvPr id="95" name=""/>
        <dsp:cNvSpPr/>
      </dsp:nvSpPr>
      <dsp:spPr>
        <a:xfrm>
          <a:off x="529864" y="3460471"/>
          <a:ext cx="2104903" cy="105245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0" kern="1200" smtClean="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rPr>
            <a:t>明确目标，清晰界定问题</a:t>
          </a:r>
          <a:endParaRPr lang="zh-CN" altLang="en-US" sz="1200" b="0" kern="1200">
            <a:solidFill>
              <a:schemeClr val="bg1"/>
            </a:solidFill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>
        <a:off x="529864" y="3460471"/>
        <a:ext cx="2104903" cy="1052451"/>
      </dsp:txXfrm>
    </dsp:sp>
    <dsp:sp modelId="{EEB47A9C-424F-4CAA-96BD-C5C29546B1C1}">
      <dsp:nvSpPr>
        <dsp:cNvPr id="96" name=""/>
        <dsp:cNvSpPr/>
      </dsp:nvSpPr>
      <dsp:spPr>
        <a:xfrm>
          <a:off x="529864" y="4954952"/>
          <a:ext cx="2104903" cy="105245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1.</a:t>
          </a: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从结论说起</a:t>
          </a:r>
          <a:endParaRPr lang="en-US" altLang="zh-CN" sz="1200" b="0" kern="120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2.TOPS</a:t>
          </a: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原则</a:t>
          </a:r>
          <a:endParaRPr lang="en-US" altLang="zh-CN" sz="1200" b="0" kern="120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3.</a:t>
          </a: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讲三点</a:t>
          </a:r>
          <a:endParaRPr lang="zh-CN" altLang="en-US" sz="1200" b="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>
        <a:off x="529864" y="4954952"/>
        <a:ext cx="2104903" cy="1052451"/>
      </dsp:txXfrm>
    </dsp:sp>
    <dsp:sp modelId="{AF586BCC-0C91-442A-9D60-BD5EB4566B11}">
      <dsp:nvSpPr>
        <dsp:cNvPr id="97" name=""/>
        <dsp:cNvSpPr/>
      </dsp:nvSpPr>
      <dsp:spPr>
        <a:xfrm>
          <a:off x="2550571" y="1965990"/>
          <a:ext cx="2104903" cy="105245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分析分解原则</a:t>
          </a:r>
          <a:endParaRPr lang="zh-CN" altLang="en-US" sz="18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2550571" y="1965990"/>
        <a:ext cx="2104903" cy="1052451"/>
      </dsp:txXfrm>
    </dsp:sp>
    <dsp:sp modelId="{70D015EA-C8E6-4B51-9C45-2E5B945F7243}">
      <dsp:nvSpPr>
        <dsp:cNvPr id="98" name=""/>
        <dsp:cNvSpPr/>
      </dsp:nvSpPr>
      <dsp:spPr>
        <a:xfrm>
          <a:off x="3076797" y="3460471"/>
          <a:ext cx="2104903" cy="105245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1.</a:t>
          </a: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树形结构</a:t>
          </a:r>
          <a:endParaRPr lang="en-US" altLang="zh-CN" sz="1200" b="0" kern="120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2.</a:t>
          </a: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逻辑树结构</a:t>
          </a:r>
          <a:endParaRPr lang="en-US" altLang="zh-CN" sz="1200" b="0" kern="120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3.</a:t>
          </a: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鱼骨结构</a:t>
          </a:r>
          <a:endParaRPr lang="zh-CN" altLang="en-US" sz="1200" b="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>
        <a:off x="3076797" y="3460471"/>
        <a:ext cx="2104903" cy="1052451"/>
      </dsp:txXfrm>
    </dsp:sp>
    <dsp:sp modelId="{02B627AC-93E2-4DAE-B6DC-B3109BA15964}">
      <dsp:nvSpPr>
        <dsp:cNvPr id="99" name=""/>
        <dsp:cNvSpPr/>
      </dsp:nvSpPr>
      <dsp:spPr>
        <a:xfrm>
          <a:off x="3076797" y="4954952"/>
          <a:ext cx="2104903" cy="105245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1.</a:t>
          </a: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归纳法</a:t>
          </a:r>
          <a:endParaRPr lang="en-US" altLang="zh-CN" sz="1200" b="0" kern="120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2.</a:t>
          </a: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演绎法</a:t>
          </a:r>
          <a:endParaRPr lang="zh-CN" altLang="en-US" sz="1200" b="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>
        <a:off x="3076797" y="4954952"/>
        <a:ext cx="2104903" cy="1052451"/>
      </dsp:txXfrm>
    </dsp:sp>
    <dsp:sp modelId="{41517E3F-CF7E-46D3-8832-6296032C25BA}">
      <dsp:nvSpPr>
        <dsp:cNvPr id="100" name=""/>
        <dsp:cNvSpPr/>
      </dsp:nvSpPr>
      <dsp:spPr>
        <a:xfrm>
          <a:off x="5097504" y="1965990"/>
          <a:ext cx="2104903" cy="105245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MECE</a:t>
          </a:r>
          <a:r>
            <a:rPr lang="zh-CN" altLang="en-US" sz="1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原则</a:t>
          </a:r>
          <a:endParaRPr lang="zh-CN" altLang="en-US" sz="18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5097504" y="1965990"/>
        <a:ext cx="2104903" cy="1052451"/>
      </dsp:txXfrm>
    </dsp:sp>
    <dsp:sp modelId="{664CC358-4945-438E-9215-33A2F40458CD}">
      <dsp:nvSpPr>
        <dsp:cNvPr id="101" name=""/>
        <dsp:cNvSpPr/>
      </dsp:nvSpPr>
      <dsp:spPr>
        <a:xfrm>
          <a:off x="5623730" y="3460471"/>
          <a:ext cx="2104903" cy="105245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1.</a:t>
          </a: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是否全面，没有遗漏</a:t>
          </a:r>
          <a:endParaRPr lang="en-US" altLang="zh-CN" sz="1200" b="0" kern="1200" smtClean="0">
            <a:latin typeface="黑体" panose="02010609060101010101" pitchFamily="49" charset="-122"/>
            <a:ea typeface="黑体" panose="02010609060101010101" pitchFamily="49" charset="-122"/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2.</a:t>
          </a: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是否独立，没有交叉</a:t>
          </a:r>
          <a:endParaRPr lang="zh-CN" altLang="en-US" sz="1200" b="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>
        <a:off x="5623730" y="3460471"/>
        <a:ext cx="2104903" cy="1052451"/>
      </dsp:txXfrm>
    </dsp:sp>
    <dsp:sp modelId="{ED048CDB-0C25-45CA-8599-7E8866EA6878}">
      <dsp:nvSpPr>
        <dsp:cNvPr id="102" name=""/>
        <dsp:cNvSpPr/>
      </dsp:nvSpPr>
      <dsp:spPr>
        <a:xfrm>
          <a:off x="5623730" y="4954952"/>
          <a:ext cx="2104903" cy="105245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不多不少，恰到好处</a:t>
          </a:r>
          <a:endParaRPr lang="zh-CN" altLang="en-US" sz="1200" b="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>
        <a:off x="5623730" y="4954952"/>
        <a:ext cx="2104903" cy="1052451"/>
      </dsp:txXfrm>
    </dsp:sp>
    <dsp:sp modelId="{1232595A-349A-436D-B80C-2FFCB6BAB038}">
      <dsp:nvSpPr>
        <dsp:cNvPr id="103" name=""/>
        <dsp:cNvSpPr/>
      </dsp:nvSpPr>
      <dsp:spPr>
        <a:xfrm>
          <a:off x="7644437" y="1965990"/>
          <a:ext cx="2104903" cy="105245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80/20</a:t>
          </a:r>
          <a:r>
            <a:rPr lang="zh-CN" altLang="en-US" sz="1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原则</a:t>
          </a:r>
          <a:endParaRPr lang="zh-CN" altLang="en-US" sz="18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7644437" y="1965990"/>
        <a:ext cx="2104903" cy="1052451"/>
      </dsp:txXfrm>
    </dsp:sp>
    <dsp:sp modelId="{239F555B-4219-46FF-8030-0CD572F33F22}">
      <dsp:nvSpPr>
        <dsp:cNvPr id="104" name=""/>
        <dsp:cNvSpPr/>
      </dsp:nvSpPr>
      <dsp:spPr>
        <a:xfrm>
          <a:off x="8170662" y="3460471"/>
          <a:ext cx="2104903" cy="105245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是否重点突出，强调了要点</a:t>
          </a:r>
          <a:endParaRPr lang="zh-CN" altLang="en-US" sz="1200" b="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>
        <a:off x="8170662" y="3460471"/>
        <a:ext cx="2104903" cy="1052451"/>
      </dsp:txXfrm>
    </dsp:sp>
    <dsp:sp modelId="{AFA3455B-CBC0-455D-A210-ACCEDC90D1E9}">
      <dsp:nvSpPr>
        <dsp:cNvPr id="105" name=""/>
        <dsp:cNvSpPr/>
      </dsp:nvSpPr>
      <dsp:spPr>
        <a:xfrm>
          <a:off x="8170662" y="4954952"/>
          <a:ext cx="2104903" cy="105245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0" kern="1200" smtClean="0">
              <a:latin typeface="黑体" panose="02010609060101010101" pitchFamily="49" charset="-122"/>
              <a:ea typeface="黑体" panose="02010609060101010101" pitchFamily="49" charset="-122"/>
            </a:rPr>
            <a:t>是否观点简单明确，易于理解</a:t>
          </a:r>
          <a:endParaRPr lang="zh-CN" altLang="en-US" sz="1200" b="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>
        <a:off x="8170662" y="4954952"/>
        <a:ext cx="2104903" cy="1052451"/>
      </dsp:txXfrm>
    </dsp:sp>
  </dsp:spTree>
</dsp:drawing>
</file>

<file path=ppt/diagrams/drawing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31" name=""/>
      <dsp:cNvGrpSpPr/>
    </dsp:nvGrpSpPr>
    <dsp:grpSpPr/>
    <dsp:sp modelId="{1C089DF8-1219-4487-882C-CFD577A1E36A}">
      <dsp:nvSpPr>
        <dsp:cNvPr id="32" name=""/>
        <dsp:cNvSpPr/>
      </dsp:nvSpPr>
      <dsp:spPr>
        <a:xfrm>
          <a:off x="718543" y="0"/>
          <a:ext cx="8143495" cy="4259181"/>
        </a:xfrm>
        <a:prstGeom prst="rightArrow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7B5981A7-2D83-4180-ABDD-2358D1CA87E0}">
      <dsp:nvSpPr>
        <dsp:cNvPr id="33" name=""/>
        <dsp:cNvSpPr/>
      </dsp:nvSpPr>
      <dsp:spPr>
        <a:xfrm>
          <a:off x="2046" y="1277754"/>
          <a:ext cx="2999428" cy="170367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目的、目标</a:t>
          </a:r>
          <a:endParaRPr lang="zh-CN" altLang="en-US" sz="39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85212" y="1360920"/>
        <a:ext cx="2833095" cy="1537339"/>
      </dsp:txXfrm>
    </dsp:sp>
    <dsp:sp modelId="{DF583284-7A6B-40A2-9A15-E53AA722EB0F}">
      <dsp:nvSpPr>
        <dsp:cNvPr id="34" name=""/>
        <dsp:cNvSpPr/>
      </dsp:nvSpPr>
      <dsp:spPr>
        <a:xfrm>
          <a:off x="3290577" y="1277754"/>
          <a:ext cx="2999428" cy="170367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工作与任务</a:t>
          </a:r>
          <a:endParaRPr lang="zh-CN" altLang="en-US" sz="39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3373743" y="1360920"/>
        <a:ext cx="2833095" cy="1537339"/>
      </dsp:txXfrm>
    </dsp:sp>
    <dsp:sp modelId="{4392ACEC-54E3-4D9F-80DA-C123701D6FBE}">
      <dsp:nvSpPr>
        <dsp:cNvPr id="35" name=""/>
        <dsp:cNvSpPr/>
      </dsp:nvSpPr>
      <dsp:spPr>
        <a:xfrm>
          <a:off x="6579107" y="1277754"/>
          <a:ext cx="2999428" cy="170367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措施、保障</a:t>
          </a:r>
          <a:endParaRPr lang="zh-CN" altLang="en-US" sz="39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6662273" y="1360920"/>
        <a:ext cx="2833095" cy="1537339"/>
      </dsp:txXfrm>
    </dsp:sp>
  </dsp:spTree>
</dsp:drawing>
</file>

<file path=ppt/diagrams/drawing5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38" name=""/>
      <dsp:cNvGrpSpPr/>
    </dsp:nvGrpSpPr>
    <dsp:grpSpPr/>
    <dsp:sp modelId="{1C089DF8-1219-4487-882C-CFD577A1E36A}">
      <dsp:nvSpPr>
        <dsp:cNvPr id="39" name=""/>
        <dsp:cNvSpPr/>
      </dsp:nvSpPr>
      <dsp:spPr>
        <a:xfrm>
          <a:off x="718543" y="0"/>
          <a:ext cx="8143495" cy="3150168"/>
        </a:xfrm>
        <a:prstGeom prst="rightArrow">
          <a:avLst/>
        </a:prstGeom>
        <a:solidFill>
          <a:schemeClr val="accent3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7B5981A7-2D83-4180-ABDD-2358D1CA87E0}">
      <dsp:nvSpPr>
        <dsp:cNvPr id="40" name=""/>
        <dsp:cNvSpPr/>
      </dsp:nvSpPr>
      <dsp:spPr>
        <a:xfrm>
          <a:off x="5745" y="945050"/>
          <a:ext cx="2989166" cy="12600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目的、目标</a:t>
          </a:r>
          <a:endParaRPr lang="zh-CN" altLang="en-US" sz="40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67256" y="1006561"/>
        <a:ext cx="2866143" cy="1137044"/>
      </dsp:txXfrm>
    </dsp:sp>
    <dsp:sp modelId="{DF583284-7A6B-40A2-9A15-E53AA722EB0F}">
      <dsp:nvSpPr>
        <dsp:cNvPr id="41" name=""/>
        <dsp:cNvSpPr/>
      </dsp:nvSpPr>
      <dsp:spPr>
        <a:xfrm>
          <a:off x="3295708" y="945050"/>
          <a:ext cx="2989166" cy="12600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工作与任务</a:t>
          </a:r>
          <a:endParaRPr lang="zh-CN" altLang="en-US" sz="40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3357219" y="1006561"/>
        <a:ext cx="2866143" cy="1137044"/>
      </dsp:txXfrm>
    </dsp:sp>
    <dsp:sp modelId="{4392ACEC-54E3-4D9F-80DA-C123701D6FBE}">
      <dsp:nvSpPr>
        <dsp:cNvPr id="42" name=""/>
        <dsp:cNvSpPr/>
      </dsp:nvSpPr>
      <dsp:spPr>
        <a:xfrm>
          <a:off x="6585671" y="945050"/>
          <a:ext cx="2989166" cy="126006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措施、保障</a:t>
          </a:r>
          <a:endParaRPr lang="zh-CN" altLang="en-US" sz="40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6647183" y="1006561"/>
        <a:ext cx="2866143" cy="1137044"/>
      </dsp:txXfrm>
    </dsp:sp>
  </dsp:spTree>
</dsp:drawing>
</file>

<file path=ppt/diagrams/drawing6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01" name=""/>
      <dsp:cNvGrpSpPr/>
    </dsp:nvGrpSpPr>
    <dsp:grpSpPr/>
    <dsp:sp modelId="{156FDF51-0274-46FD-B1EA-93DC00DA4CEE}">
      <dsp:nvSpPr>
        <dsp:cNvPr id="102" name=""/>
        <dsp:cNvSpPr/>
      </dsp:nvSpPr>
      <dsp:spPr>
        <a:xfrm>
          <a:off x="1638769" y="1298218"/>
          <a:ext cx="896812" cy="311290"/>
        </a:xfrm>
        <a:custGeom>
          <a:rect l="0" t="0" r="0" b="0"/>
          <a:pathLst>
            <a:path>
              <a:moveTo>
                <a:pt x="0" y="0"/>
              </a:moveTo>
              <a:lnTo>
                <a:pt x="0" y="155645"/>
              </a:lnTo>
              <a:lnTo>
                <a:pt x="896812" y="155645"/>
              </a:lnTo>
              <a:lnTo>
                <a:pt x="896812" y="311290"/>
              </a:lnTo>
            </a:path>
          </a:pathLst>
        </a:custGeom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5269248B-7E32-44D4-A0BE-01822C87C0E4}">
      <dsp:nvSpPr>
        <dsp:cNvPr id="103" name=""/>
        <dsp:cNvSpPr/>
      </dsp:nvSpPr>
      <dsp:spPr>
        <a:xfrm>
          <a:off x="741167" y="1298218"/>
          <a:ext cx="897602" cy="311290"/>
        </a:xfrm>
        <a:custGeom>
          <a:rect l="0" t="0" r="0" b="0"/>
          <a:pathLst>
            <a:path>
              <a:moveTo>
                <a:pt x="897602" y="0"/>
              </a:moveTo>
              <a:lnTo>
                <a:pt x="897602" y="155645"/>
              </a:lnTo>
              <a:lnTo>
                <a:pt x="0" y="155645"/>
              </a:lnTo>
              <a:lnTo>
                <a:pt x="0" y="311290"/>
              </a:lnTo>
            </a:path>
          </a:pathLst>
        </a:custGeom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8FD02D8-CF56-4387-B719-983470107AD7}">
      <dsp:nvSpPr>
        <dsp:cNvPr id="104" name=""/>
        <dsp:cNvSpPr/>
      </dsp:nvSpPr>
      <dsp:spPr>
        <a:xfrm>
          <a:off x="897602" y="557051"/>
          <a:ext cx="1482334" cy="7411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/>
            <a:t>人</a:t>
          </a:r>
          <a:endParaRPr lang="zh-CN" altLang="en-US" sz="2800" kern="1200"/>
        </a:p>
      </dsp:txBody>
      <dsp:txXfrm>
        <a:off x="897602" y="557051"/>
        <a:ext cx="1482334" cy="741167"/>
      </dsp:txXfrm>
    </dsp:sp>
    <dsp:sp modelId="{5351D87A-FA9A-4AB3-997F-90A5DD8CE8C9}">
      <dsp:nvSpPr>
        <dsp:cNvPr id="105" name=""/>
        <dsp:cNvSpPr/>
      </dsp:nvSpPr>
      <dsp:spPr>
        <a:xfrm>
          <a:off x="0" y="1609509"/>
          <a:ext cx="1482334" cy="7411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/>
            <a:t>男人</a:t>
          </a:r>
          <a:endParaRPr lang="zh-CN" altLang="en-US" sz="2800" kern="1200"/>
        </a:p>
      </dsp:txBody>
      <dsp:txXfrm>
        <a:off x="0" y="1609509"/>
        <a:ext cx="1482334" cy="741167"/>
      </dsp:txXfrm>
    </dsp:sp>
    <dsp:sp modelId="{D919AA23-191C-461B-BC5D-E29F636CD5F2}">
      <dsp:nvSpPr>
        <dsp:cNvPr id="106" name=""/>
        <dsp:cNvSpPr/>
      </dsp:nvSpPr>
      <dsp:spPr>
        <a:xfrm>
          <a:off x="1794414" y="1609509"/>
          <a:ext cx="1482334" cy="7411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/>
            <a:t>未婚女人</a:t>
          </a:r>
          <a:endParaRPr lang="zh-CN" altLang="en-US" sz="2800" kern="1200"/>
        </a:p>
      </dsp:txBody>
      <dsp:txXfrm>
        <a:off x="1794414" y="1609509"/>
        <a:ext cx="1482334" cy="741167"/>
      </dsp:txXfrm>
    </dsp:sp>
  </dsp:spTree>
</dsp:drawing>
</file>

<file path=ppt/diagrams/drawing7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07" name=""/>
      <dsp:cNvGrpSpPr/>
    </dsp:nvGrpSpPr>
    <dsp:grpSpPr/>
    <dsp:sp modelId="{156FDF51-0274-46FD-B1EA-93DC00DA4CEE}">
      <dsp:nvSpPr>
        <dsp:cNvPr id="108" name=""/>
        <dsp:cNvSpPr/>
      </dsp:nvSpPr>
      <dsp:spPr>
        <a:xfrm>
          <a:off x="1638769" y="1298218"/>
          <a:ext cx="896812" cy="311290"/>
        </a:xfrm>
        <a:custGeom>
          <a:rect l="0" t="0" r="0" b="0"/>
          <a:pathLst>
            <a:path>
              <a:moveTo>
                <a:pt x="0" y="0"/>
              </a:moveTo>
              <a:lnTo>
                <a:pt x="0" y="155645"/>
              </a:lnTo>
              <a:lnTo>
                <a:pt x="896812" y="155645"/>
              </a:lnTo>
              <a:lnTo>
                <a:pt x="896812" y="311290"/>
              </a:lnTo>
            </a:path>
          </a:pathLst>
        </a:custGeom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5269248B-7E32-44D4-A0BE-01822C87C0E4}">
      <dsp:nvSpPr>
        <dsp:cNvPr id="109" name=""/>
        <dsp:cNvSpPr/>
      </dsp:nvSpPr>
      <dsp:spPr>
        <a:xfrm>
          <a:off x="741957" y="1298218"/>
          <a:ext cx="896812" cy="311290"/>
        </a:xfrm>
        <a:custGeom>
          <a:rect l="0" t="0" r="0" b="0"/>
          <a:pathLst>
            <a:path>
              <a:moveTo>
                <a:pt x="896812" y="0"/>
              </a:moveTo>
              <a:lnTo>
                <a:pt x="896812" y="155645"/>
              </a:lnTo>
              <a:lnTo>
                <a:pt x="0" y="155645"/>
              </a:lnTo>
              <a:lnTo>
                <a:pt x="0" y="311290"/>
              </a:lnTo>
            </a:path>
          </a:pathLst>
        </a:custGeom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8FD02D8-CF56-4387-B719-983470107AD7}">
      <dsp:nvSpPr>
        <dsp:cNvPr id="110" name=""/>
        <dsp:cNvSpPr/>
      </dsp:nvSpPr>
      <dsp:spPr>
        <a:xfrm>
          <a:off x="897602" y="557051"/>
          <a:ext cx="1482334" cy="7411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/>
            <a:t>人</a:t>
          </a:r>
          <a:endParaRPr lang="zh-CN" altLang="en-US" sz="2800" kern="1200"/>
        </a:p>
      </dsp:txBody>
      <dsp:txXfrm>
        <a:off x="897602" y="557051"/>
        <a:ext cx="1482334" cy="741167"/>
      </dsp:txXfrm>
    </dsp:sp>
    <dsp:sp modelId="{5351D87A-FA9A-4AB3-997F-90A5DD8CE8C9}">
      <dsp:nvSpPr>
        <dsp:cNvPr id="111" name=""/>
        <dsp:cNvSpPr/>
      </dsp:nvSpPr>
      <dsp:spPr>
        <a:xfrm>
          <a:off x="790" y="1609509"/>
          <a:ext cx="1482334" cy="7411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/>
            <a:t>男人</a:t>
          </a:r>
          <a:endParaRPr lang="zh-CN" altLang="en-US" sz="2800" kern="1200"/>
        </a:p>
      </dsp:txBody>
      <dsp:txXfrm>
        <a:off x="790" y="1609509"/>
        <a:ext cx="1482334" cy="741167"/>
      </dsp:txXfrm>
    </dsp:sp>
    <dsp:sp modelId="{D919AA23-191C-461B-BC5D-E29F636CD5F2}">
      <dsp:nvSpPr>
        <dsp:cNvPr id="112" name=""/>
        <dsp:cNvSpPr/>
      </dsp:nvSpPr>
      <dsp:spPr>
        <a:xfrm>
          <a:off x="1794414" y="1609509"/>
          <a:ext cx="1482334" cy="7411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/>
            <a:t>已婚人士</a:t>
          </a:r>
          <a:endParaRPr lang="zh-CN" altLang="en-US" sz="2800" kern="1200"/>
        </a:p>
      </dsp:txBody>
      <dsp:txXfrm>
        <a:off x="1794414" y="1609509"/>
        <a:ext cx="1482334" cy="741167"/>
      </dsp:txXfrm>
    </dsp:sp>
  </dsp:spTree>
</dsp:drawing>
</file>

<file path=ppt/diagrams/drawing8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13" name=""/>
      <dsp:cNvGrpSpPr/>
    </dsp:nvGrpSpPr>
    <dsp:grpSpPr/>
    <dsp:sp modelId="{D1565F97-6A80-4046-95DB-C799B0D5FB9E}">
      <dsp:nvSpPr>
        <dsp:cNvPr id="114" name=""/>
        <dsp:cNvSpPr/>
      </dsp:nvSpPr>
      <dsp:spPr>
        <a:xfrm>
          <a:off x="1727109" y="1337917"/>
          <a:ext cx="165637" cy="1291971"/>
        </a:xfrm>
        <a:custGeom>
          <a:rect l="0" t="0" r="0" b="0"/>
          <a:pathLst>
            <a:path>
              <a:moveTo>
                <a:pt x="0" y="0"/>
              </a:moveTo>
              <a:lnTo>
                <a:pt x="0" y="1291971"/>
              </a:lnTo>
              <a:lnTo>
                <a:pt x="165637" y="1291971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F6C90075-9ED6-42F9-8C38-BCC641920F9C}">
      <dsp:nvSpPr>
        <dsp:cNvPr id="115" name=""/>
        <dsp:cNvSpPr/>
      </dsp:nvSpPr>
      <dsp:spPr>
        <a:xfrm>
          <a:off x="1727109" y="1337917"/>
          <a:ext cx="165637" cy="507954"/>
        </a:xfrm>
        <a:custGeom>
          <a:rect l="0" t="0" r="0" b="0"/>
          <a:pathLst>
            <a:path>
              <a:moveTo>
                <a:pt x="0" y="0"/>
              </a:moveTo>
              <a:lnTo>
                <a:pt x="0" y="507954"/>
              </a:lnTo>
              <a:lnTo>
                <a:pt x="165637" y="507954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156FDF51-0274-46FD-B1EA-93DC00DA4CEE}">
      <dsp:nvSpPr>
        <dsp:cNvPr id="116" name=""/>
        <dsp:cNvSpPr/>
      </dsp:nvSpPr>
      <dsp:spPr>
        <a:xfrm>
          <a:off x="1500738" y="553901"/>
          <a:ext cx="668070" cy="231892"/>
        </a:xfrm>
        <a:custGeom>
          <a:rect l="0" t="0" r="0" b="0"/>
          <a:pathLst>
            <a:path>
              <a:moveTo>
                <a:pt x="0" y="0"/>
              </a:moveTo>
              <a:lnTo>
                <a:pt x="0" y="115946"/>
              </a:lnTo>
              <a:lnTo>
                <a:pt x="668070" y="115946"/>
              </a:lnTo>
              <a:lnTo>
                <a:pt x="668070" y="231892"/>
              </a:lnTo>
            </a:path>
          </a:pathLst>
        </a:custGeom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14612E42-DEB4-4B6D-A558-A91AF2104377}">
      <dsp:nvSpPr>
        <dsp:cNvPr id="117" name=""/>
        <dsp:cNvSpPr/>
      </dsp:nvSpPr>
      <dsp:spPr>
        <a:xfrm>
          <a:off x="390968" y="1337917"/>
          <a:ext cx="165637" cy="1291971"/>
        </a:xfrm>
        <a:custGeom>
          <a:rect l="0" t="0" r="0" b="0"/>
          <a:pathLst>
            <a:path>
              <a:moveTo>
                <a:pt x="0" y="0"/>
              </a:moveTo>
              <a:lnTo>
                <a:pt x="0" y="1291971"/>
              </a:lnTo>
              <a:lnTo>
                <a:pt x="165637" y="1291971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CD69B1B4-C66D-46C0-A8EE-2DE488D57B77}">
      <dsp:nvSpPr>
        <dsp:cNvPr id="118" name=""/>
        <dsp:cNvSpPr/>
      </dsp:nvSpPr>
      <dsp:spPr>
        <a:xfrm>
          <a:off x="390968" y="1337917"/>
          <a:ext cx="165637" cy="507954"/>
        </a:xfrm>
        <a:custGeom>
          <a:rect l="0" t="0" r="0" b="0"/>
          <a:pathLst>
            <a:path>
              <a:moveTo>
                <a:pt x="0" y="0"/>
              </a:moveTo>
              <a:lnTo>
                <a:pt x="0" y="507954"/>
              </a:lnTo>
              <a:lnTo>
                <a:pt x="165637" y="507954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5269248B-7E32-44D4-A0BE-01822C87C0E4}">
      <dsp:nvSpPr>
        <dsp:cNvPr id="119" name=""/>
        <dsp:cNvSpPr/>
      </dsp:nvSpPr>
      <dsp:spPr>
        <a:xfrm>
          <a:off x="832667" y="553901"/>
          <a:ext cx="668070" cy="231892"/>
        </a:xfrm>
        <a:custGeom>
          <a:rect l="0" t="0" r="0" b="0"/>
          <a:pathLst>
            <a:path>
              <a:moveTo>
                <a:pt x="668070" y="0"/>
              </a:moveTo>
              <a:lnTo>
                <a:pt x="668070" y="115946"/>
              </a:lnTo>
              <a:lnTo>
                <a:pt x="0" y="115946"/>
              </a:lnTo>
              <a:lnTo>
                <a:pt x="0" y="231892"/>
              </a:lnTo>
            </a:path>
          </a:pathLst>
        </a:custGeom>
        <a:noFill/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8FD02D8-CF56-4387-B719-983470107AD7}">
      <dsp:nvSpPr>
        <dsp:cNvPr id="120" name=""/>
        <dsp:cNvSpPr/>
      </dsp:nvSpPr>
      <dsp:spPr>
        <a:xfrm>
          <a:off x="948613" y="1776"/>
          <a:ext cx="1104248" cy="5521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/>
            <a:t>人</a:t>
          </a:r>
          <a:endParaRPr lang="zh-CN" altLang="en-US" sz="2800" kern="1200"/>
        </a:p>
      </dsp:txBody>
      <dsp:txXfrm>
        <a:off x="948613" y="1776"/>
        <a:ext cx="1104248" cy="552124"/>
      </dsp:txXfrm>
    </dsp:sp>
    <dsp:sp modelId="{5351D87A-FA9A-4AB3-997F-90A5DD8CE8C9}">
      <dsp:nvSpPr>
        <dsp:cNvPr id="121" name=""/>
        <dsp:cNvSpPr/>
      </dsp:nvSpPr>
      <dsp:spPr>
        <a:xfrm>
          <a:off x="280543" y="785793"/>
          <a:ext cx="1104248" cy="5521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kern="1200" smtClean="0"/>
            <a:t>男人</a:t>
          </a:r>
          <a:endParaRPr lang="zh-CN" altLang="en-US" sz="2400" kern="1200"/>
        </a:p>
      </dsp:txBody>
      <dsp:txXfrm>
        <a:off x="280543" y="785793"/>
        <a:ext cx="1104248" cy="552124"/>
      </dsp:txXfrm>
    </dsp:sp>
    <dsp:sp modelId="{AEBCF8F6-A697-4CA8-B393-14F9F3540455}">
      <dsp:nvSpPr>
        <dsp:cNvPr id="122" name=""/>
        <dsp:cNvSpPr/>
      </dsp:nvSpPr>
      <dsp:spPr>
        <a:xfrm>
          <a:off x="556605" y="1569810"/>
          <a:ext cx="1104248" cy="5521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/>
            <a:t>未婚男人</a:t>
          </a:r>
          <a:endParaRPr lang="zh-CN" altLang="en-US" sz="2100" kern="1200"/>
        </a:p>
      </dsp:txBody>
      <dsp:txXfrm>
        <a:off x="556605" y="1569810"/>
        <a:ext cx="1104248" cy="552124"/>
      </dsp:txXfrm>
    </dsp:sp>
    <dsp:sp modelId="{C61B4928-D06D-4A61-991D-8A6E2546D9FD}">
      <dsp:nvSpPr>
        <dsp:cNvPr id="123" name=""/>
        <dsp:cNvSpPr/>
      </dsp:nvSpPr>
      <dsp:spPr>
        <a:xfrm>
          <a:off x="556605" y="2353826"/>
          <a:ext cx="1104248" cy="5521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/>
            <a:t>已婚男人</a:t>
          </a:r>
          <a:endParaRPr lang="zh-CN" altLang="en-US" sz="2100" kern="1200"/>
        </a:p>
      </dsp:txBody>
      <dsp:txXfrm>
        <a:off x="556605" y="2353826"/>
        <a:ext cx="1104248" cy="552124"/>
      </dsp:txXfrm>
    </dsp:sp>
    <dsp:sp modelId="{D919AA23-191C-461B-BC5D-E29F636CD5F2}">
      <dsp:nvSpPr>
        <dsp:cNvPr id="124" name=""/>
        <dsp:cNvSpPr/>
      </dsp:nvSpPr>
      <dsp:spPr>
        <a:xfrm>
          <a:off x="1616684" y="785793"/>
          <a:ext cx="1104248" cy="5521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kern="1200" smtClean="0"/>
            <a:t>女人</a:t>
          </a:r>
          <a:endParaRPr lang="zh-CN" altLang="en-US" sz="2400" kern="1200"/>
        </a:p>
      </dsp:txBody>
      <dsp:txXfrm>
        <a:off x="1616684" y="785793"/>
        <a:ext cx="1104248" cy="552124"/>
      </dsp:txXfrm>
    </dsp:sp>
    <dsp:sp modelId="{A3B7644E-CE5C-4CE4-BC8A-AFAFC9A4CE01}">
      <dsp:nvSpPr>
        <dsp:cNvPr id="125" name=""/>
        <dsp:cNvSpPr/>
      </dsp:nvSpPr>
      <dsp:spPr>
        <a:xfrm>
          <a:off x="1892746" y="1569810"/>
          <a:ext cx="1104248" cy="5521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/>
            <a:t>未婚女人</a:t>
          </a:r>
          <a:endParaRPr lang="zh-CN" altLang="en-US" sz="2100" kern="1200"/>
        </a:p>
      </dsp:txBody>
      <dsp:txXfrm>
        <a:off x="1892746" y="1569810"/>
        <a:ext cx="1104248" cy="552124"/>
      </dsp:txXfrm>
    </dsp:sp>
    <dsp:sp modelId="{59466E3F-8FC1-4A54-96CE-7FF07E0DD004}">
      <dsp:nvSpPr>
        <dsp:cNvPr id="126" name=""/>
        <dsp:cNvSpPr/>
      </dsp:nvSpPr>
      <dsp:spPr>
        <a:xfrm>
          <a:off x="1892746" y="2353826"/>
          <a:ext cx="1104248" cy="5521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100" kern="1200" smtClean="0"/>
            <a:t>已婚女人</a:t>
          </a:r>
          <a:endParaRPr lang="zh-CN" altLang="en-US" sz="2100" kern="1200"/>
        </a:p>
      </dsp:txBody>
      <dsp:txXfrm>
        <a:off x="1892746" y="2353826"/>
        <a:ext cx="1104248" cy="552124"/>
      </dsp:txXfrm>
    </dsp:sp>
  </dsp:spTree>
</dsp:drawing>
</file>

<file path=ppt/diagrams/drawing9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2" name=""/>
      <dsp:cNvGrpSpPr/>
    </dsp:nvGrpSpPr>
    <dsp:grpSpPr/>
    <dsp:sp modelId="{4D9A78C1-10F8-4504-AC95-CD9AEBBC74FE}">
      <dsp:nvSpPr>
        <dsp:cNvPr id="23" name=""/>
        <dsp:cNvSpPr/>
      </dsp:nvSpPr>
      <dsp:spPr>
        <a:xfrm>
          <a:off x="4353759" y="2901851"/>
          <a:ext cx="3054092" cy="455359"/>
        </a:xfrm>
        <a:custGeom>
          <a:rect l="0" t="0" r="0" b="0"/>
          <a:pathLst>
            <a:path>
              <a:moveTo>
                <a:pt x="0" y="0"/>
              </a:moveTo>
              <a:lnTo>
                <a:pt x="0" y="227679"/>
              </a:lnTo>
              <a:lnTo>
                <a:pt x="3054092" y="227679"/>
              </a:lnTo>
              <a:lnTo>
                <a:pt x="3054092" y="455359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4D081E7A-CA6B-412C-899D-A26248BDBCC6}">
      <dsp:nvSpPr>
        <dsp:cNvPr id="24" name=""/>
        <dsp:cNvSpPr/>
      </dsp:nvSpPr>
      <dsp:spPr>
        <a:xfrm>
          <a:off x="4308039" y="2901851"/>
          <a:ext cx="91440" cy="455359"/>
        </a:xfrm>
        <a:custGeom>
          <a:rect l="0" t="0" r="0" b="0"/>
          <a:pathLst>
            <a:path>
              <a:moveTo>
                <a:pt x="45720" y="0"/>
              </a:moveTo>
              <a:lnTo>
                <a:pt x="45720" y="455359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3CCB9214-BCC3-47A0-89BF-04E84BB99EE8}">
      <dsp:nvSpPr>
        <dsp:cNvPr id="25" name=""/>
        <dsp:cNvSpPr/>
      </dsp:nvSpPr>
      <dsp:spPr>
        <a:xfrm>
          <a:off x="1299666" y="2901851"/>
          <a:ext cx="3054092" cy="455359"/>
        </a:xfrm>
        <a:custGeom>
          <a:rect l="0" t="0" r="0" b="0"/>
          <a:pathLst>
            <a:path>
              <a:moveTo>
                <a:pt x="3054092" y="0"/>
              </a:moveTo>
              <a:lnTo>
                <a:pt x="3054092" y="227679"/>
              </a:lnTo>
              <a:lnTo>
                <a:pt x="0" y="227679"/>
              </a:lnTo>
              <a:lnTo>
                <a:pt x="0" y="455359"/>
              </a:lnTo>
            </a:path>
          </a:pathLst>
        </a:cu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FA496305-9B1C-4E77-9947-FB1A1B253A86}">
      <dsp:nvSpPr>
        <dsp:cNvPr id="26" name=""/>
        <dsp:cNvSpPr/>
      </dsp:nvSpPr>
      <dsp:spPr>
        <a:xfrm>
          <a:off x="2287524" y="1817663"/>
          <a:ext cx="4132469" cy="10841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改进执行过程中的不足之处</a:t>
          </a:r>
          <a:endParaRPr lang="zh-CN" altLang="en-US" sz="18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2287524" y="1817663"/>
        <a:ext cx="4132469" cy="1084188"/>
      </dsp:txXfrm>
    </dsp:sp>
    <dsp:sp modelId="{B29BD6DD-C2FF-4177-8833-686B56D01A6D}">
      <dsp:nvSpPr>
        <dsp:cNvPr id="27" name=""/>
        <dsp:cNvSpPr/>
      </dsp:nvSpPr>
      <dsp:spPr>
        <a:xfrm>
          <a:off x="299" y="3357210"/>
          <a:ext cx="2598733" cy="10841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扩充现有名单</a:t>
          </a:r>
          <a:endParaRPr lang="zh-CN" altLang="en-US" sz="18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299" y="3357210"/>
        <a:ext cx="2598733" cy="1084188"/>
      </dsp:txXfrm>
    </dsp:sp>
    <dsp:sp modelId="{7CC4AC89-EC31-4CB1-8C51-01976AD49CD8}">
      <dsp:nvSpPr>
        <dsp:cNvPr id="28" name=""/>
        <dsp:cNvSpPr/>
      </dsp:nvSpPr>
      <dsp:spPr>
        <a:xfrm>
          <a:off x="3054392" y="3357210"/>
          <a:ext cx="2598733" cy="10841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修改推销信</a:t>
          </a:r>
          <a:endParaRPr lang="zh-CN" altLang="en-US" sz="18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3054392" y="3357210"/>
        <a:ext cx="2598733" cy="1084188"/>
      </dsp:txXfrm>
    </dsp:sp>
    <dsp:sp modelId="{44FF7535-D65A-4FA0-BD59-F700E5BF7033}">
      <dsp:nvSpPr>
        <dsp:cNvPr id="29" name=""/>
        <dsp:cNvSpPr/>
      </dsp:nvSpPr>
      <dsp:spPr>
        <a:xfrm>
          <a:off x="6108485" y="3357210"/>
          <a:ext cx="2598733" cy="10841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联络邮局加强合作</a:t>
          </a:r>
          <a:endParaRPr lang="zh-CN" altLang="en-US" sz="1800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6108485" y="3357210"/>
        <a:ext cx="2598733" cy="1084188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r:blip="">
            <dgm:adjLst/>
          </dgm:shape>
          <dgm:presOf/>
          <dgm:ruleLst/>
          <dgm:layoutNode name="rootComposite1">
            <dgm:alg type="composite"/>
            <dgm:shape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/>
              </dgm:ruleLst>
            </dgm:layoutNode>
            <dgm:layoutNode name="rootConnector1" moveWith="rootText1">
              <dgm:alg type="sp"/>
              <dgm:shape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" moveWith="rootText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3" moveWith="rootText1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type="ellipse" r:blip="">
                <dgm:adjLst/>
              </dgm:shape>
            </dgm:if>
            <dgm:if name="Name27" axis="ch" ptType="node" func="cnt" op="equ" val="2">
              <dgm:shape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/>
          </dgm:ruleLst>
        </dgm:layoutNode>
      </dgm:if>
      <dgm:else name="Name184"/>
    </dgm:choose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r:blip="">
            <dgm:adjLst/>
          </dgm:shape>
          <dgm:presOf/>
          <dgm:ruleLst/>
          <dgm:layoutNode name="rootComposite1">
            <dgm:alg type="composite"/>
            <dgm:shape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/>
              </dgm:ruleLst>
            </dgm:layoutNode>
            <dgm:layoutNode name="rootConnector1" moveWith="rootText1">
              <dgm:alg type="sp"/>
              <dgm:shape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" moveWith="rootText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3" moveWith="rootText1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type="rightArrow" r:blip="">
            <dgm:adjLst/>
          </dgm:shape>
        </dgm:if>
        <dgm:else name="Name2">
          <dgm:shape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fact="1"/>
            <dgm:rule type="primFontSz" val="5"/>
          </dgm:ruleLst>
        </dgm:layoutNode>
        <dgm:forEach name="Name7" axis="followSib" ptType="sibTrans" cnt="1">
          <dgm:layoutNode name="sibTrans">
            <dgm:alg type="sp"/>
            <dgm:shape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type="rightArrow" r:blip="">
            <dgm:adjLst/>
          </dgm:shape>
        </dgm:if>
        <dgm:else name="Name2">
          <dgm:shape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fact="1"/>
            <dgm:rule type="primFontSz" val="5"/>
          </dgm:ruleLst>
        </dgm:layoutNode>
        <dgm:forEach name="Name7" axis="followSib" ptType="sibTrans" cnt="1">
          <dgm:layoutNode name="sibTrans">
            <dgm:alg type="sp"/>
            <dgm:shape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r:blip="">
            <dgm:adjLst/>
          </dgm:shape>
          <dgm:presOf/>
          <dgm:ruleLst/>
          <dgm:layoutNode name="rootComposite1">
            <dgm:alg type="composite"/>
            <dgm:shape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/>
              </dgm:ruleLst>
            </dgm:layoutNode>
            <dgm:layoutNode name="rootConnector1" moveWith="rootText1">
              <dgm:alg type="sp"/>
              <dgm:shape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" moveWith="rootText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3" moveWith="rootText1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7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r:blip="">
            <dgm:adjLst/>
          </dgm:shape>
          <dgm:presOf/>
          <dgm:ruleLst/>
          <dgm:layoutNode name="rootComposite1">
            <dgm:alg type="composite"/>
            <dgm:shape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/>
              </dgm:ruleLst>
            </dgm:layoutNode>
            <dgm:layoutNode name="rootConnector1" moveWith="rootText1">
              <dgm:alg type="sp"/>
              <dgm:shape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" moveWith="rootText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3" moveWith="rootText1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8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r:blip="">
            <dgm:adjLst/>
          </dgm:shape>
          <dgm:presOf/>
          <dgm:ruleLst/>
          <dgm:layoutNode name="rootComposite1">
            <dgm:alg type="composite"/>
            <dgm:shape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/>
              </dgm:ruleLst>
            </dgm:layoutNode>
            <dgm:layoutNode name="rootConnector1" moveWith="rootText1">
              <dgm:alg type="sp"/>
              <dgm:shape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" moveWith="rootText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3" moveWith="rootText1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9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r:blip="">
            <dgm:adjLst/>
          </dgm:shape>
          <dgm:presOf/>
          <dgm:ruleLst/>
          <dgm:layoutNode name="rootComposite1">
            <dgm:alg type="composite"/>
            <dgm:shape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/>
              </dgm:ruleLst>
            </dgm:layoutNode>
            <dgm:layoutNode name="rootConnector1" moveWith="rootText1">
              <dgm:alg type="sp"/>
              <dgm:shape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" moveWith="rootText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3" moveWith="rootText1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26384-A09F-412B-AAF3-2FB6633F2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2EC8C-C045-4C18-89A2-214D87806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24C19-F13E-4F10-9903-54661C7B5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3BE4B-2FA3-4A6C-8324-64BE3CEBB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DA3D0-A092-475E-AD1C-D1B87A31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5C1F7-B61C-4DCA-91AE-489D86C3C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F669B-F4B1-43DD-BAF9-B356F0CD4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55F35-EF7B-4B87-8E20-50A5AEB4B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95134-C72C-4132-8B7F-95C6F8749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92E2C-6FEE-48EB-B277-AAEFD9622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62A31-F873-4BB4-B04E-3FC3BBC3C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直角三角形 9"/>
          <p:cNvSpPr/>
          <p:nvPr/>
        </p:nvSpPr>
        <p:spPr>
          <a:xfrm>
            <a:off x="-2" y="5387522"/>
            <a:ext cx="12250703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15214" tIns="57607" rIns="115214" bIns="57607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标题 8"/>
          <p:cNvSpPr>
            <a:spLocks noGrp="1"/>
          </p:cNvSpPr>
          <p:nvPr>
            <p:ph type="ctrTitle"/>
          </p:nvPr>
        </p:nvSpPr>
        <p:spPr>
          <a:xfrm>
            <a:off x="918091" y="2024417"/>
            <a:ext cx="10405031" cy="2113543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60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7" name="副标题 16"/>
          <p:cNvSpPr>
            <a:spLocks noGrp="1"/>
          </p:cNvSpPr>
          <p:nvPr>
            <p:ph type="subTitle" idx="1"/>
          </p:nvPr>
        </p:nvSpPr>
        <p:spPr>
          <a:xfrm>
            <a:off x="918091" y="4171741"/>
            <a:ext cx="10405031" cy="1385769"/>
          </a:xfrm>
        </p:spPr>
        <p:txBody>
          <a:bodyPr lIns="57607" rIns="57607"/>
          <a:lstStyle>
            <a:lvl1pPr marL="0" marR="80645" indent="0" algn="r">
              <a:buNone/>
              <a:defRPr>
                <a:solidFill>
                  <a:schemeClr val="tx2"/>
                </a:solidFill>
              </a:defRPr>
            </a:lvl1pPr>
            <a:lvl2pPr marL="575945" indent="0" algn="ctr">
              <a:buNone/>
            </a:lvl2pPr>
            <a:lvl3pPr marL="1151890" indent="0" algn="ctr">
              <a:buNone/>
            </a:lvl3pPr>
            <a:lvl4pPr marL="1728470" indent="0" algn="ctr">
              <a:buNone/>
            </a:lvl4pPr>
            <a:lvl5pPr marL="2304415" indent="0" algn="ctr">
              <a:buNone/>
            </a:lvl5pPr>
            <a:lvl6pPr marL="2880360" indent="0" algn="ctr">
              <a:buNone/>
            </a:lvl6pPr>
            <a:lvl7pPr marL="3456305" indent="0" algn="ctr">
              <a:buNone/>
            </a:lvl7pPr>
            <a:lvl8pPr marL="4032250" indent="0" algn="ctr">
              <a:buNone/>
            </a:lvl8pPr>
            <a:lvl9pPr marL="460883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grpSp>
        <p:nvGrpSpPr>
          <p:cNvPr id="2" name="组合 1"/>
          <p:cNvGrpSpPr/>
          <p:nvPr/>
        </p:nvGrpSpPr>
        <p:grpSpPr>
          <a:xfrm>
            <a:off x="-5039" y="5721173"/>
            <a:ext cx="12246253" cy="2208639"/>
            <a:chOff x="-3765" y="4832896"/>
            <a:chExt cx="9147765" cy="2032192"/>
          </a:xfrm>
        </p:grpSpPr>
        <p:sp>
          <p:nvSpPr>
            <p:cNvPr id="7" name="任意多边形 6"/>
            <p:cNvSpPr/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0" lang="en-US"/>
            </a:p>
          </p:txBody>
        </p:sp>
        <p:sp>
          <p:nvSpPr>
            <p:cNvPr id="8" name="任意多边形 7"/>
            <p:cNvSpPr/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0" lang="en-US"/>
            </a:p>
          </p:txBody>
        </p:sp>
        <p:sp>
          <p:nvSpPr>
            <p:cNvPr id="11" name="任意多边形 10"/>
            <p:cNvSpPr/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日期占位符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19" name="页脚占位符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7" name="灯片编号占位符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7056" y="1224066"/>
            <a:ext cx="10405031" cy="2112433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60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251396" y="3386399"/>
            <a:ext cx="6120607" cy="1680530"/>
          </a:xfrm>
        </p:spPr>
        <p:txBody>
          <a:bodyPr lIns="115214" rIns="115214" anchor="t"/>
          <a:lstStyle>
            <a:lvl1pPr marL="0" indent="0" algn="l">
              <a:buNone/>
              <a:defRPr sz="2900">
                <a:solidFill>
                  <a:schemeClr val="tx1"/>
                </a:solidFill>
              </a:defRPr>
            </a:lvl1pPr>
            <a:lvl2pPr>
              <a:buNone/>
              <a:defRPr sz="23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燕尾形 6"/>
          <p:cNvSpPr/>
          <p:nvPr/>
        </p:nvSpPr>
        <p:spPr>
          <a:xfrm>
            <a:off x="4868479" y="3471599"/>
            <a:ext cx="244824" cy="264054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15214" tIns="57607" rIns="115214" bIns="57607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燕尾形 7"/>
          <p:cNvSpPr/>
          <p:nvPr/>
        </p:nvSpPr>
        <p:spPr>
          <a:xfrm>
            <a:off x="4618921" y="3471599"/>
            <a:ext cx="244824" cy="264054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15214" tIns="57607" rIns="115214" bIns="57607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12061" y="1711072"/>
            <a:ext cx="5406536" cy="5227906"/>
          </a:xfrm>
        </p:spPr>
        <p:txBody>
          <a:bodyPr/>
          <a:lstStyle>
            <a:lvl1pPr>
              <a:defRPr sz="3500"/>
            </a:lvl1pPr>
            <a:lvl2pPr>
              <a:defRPr sz="3000"/>
            </a:lvl2pPr>
            <a:lvl3pPr>
              <a:defRPr sz="2500"/>
            </a:lvl3pPr>
            <a:lvl4pPr>
              <a:defRPr sz="2300"/>
            </a:lvl4pPr>
            <a:lvl5pPr>
              <a:defRPr sz="23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22616" y="1711072"/>
            <a:ext cx="5406536" cy="5227906"/>
          </a:xfrm>
        </p:spPr>
        <p:txBody>
          <a:bodyPr/>
          <a:lstStyle>
            <a:lvl1pPr>
              <a:defRPr sz="3500"/>
            </a:lvl1pPr>
            <a:lvl2pPr>
              <a:defRPr sz="3000"/>
            </a:lvl2pPr>
            <a:lvl3pPr>
              <a:defRPr sz="2500"/>
            </a:lvl3pPr>
            <a:lvl4pPr>
              <a:defRPr sz="2300"/>
            </a:lvl4pPr>
            <a:lvl5pPr>
              <a:defRPr sz="23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2061" y="315398"/>
            <a:ext cx="11017092" cy="1320271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12060" y="6249282"/>
            <a:ext cx="5408662" cy="880181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230429" anchor="ctr"/>
          <a:lstStyle>
            <a:lvl1pPr marL="0" indent="0">
              <a:buNone/>
              <a:defRPr sz="3000" b="0">
                <a:solidFill>
                  <a:schemeClr val="bg1"/>
                </a:solidFill>
              </a:defRPr>
            </a:lvl1pPr>
            <a:lvl2pPr>
              <a:buNone/>
              <a:defRPr sz="2500" b="1"/>
            </a:lvl2pPr>
            <a:lvl3pPr>
              <a:buNone/>
              <a:defRPr sz="2300" b="1"/>
            </a:lvl3pPr>
            <a:lvl4pPr>
              <a:buNone/>
              <a:defRPr sz="2000" b="1"/>
            </a:lvl4pPr>
            <a:lvl5pPr>
              <a:buNone/>
              <a:defRPr sz="20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6218368" y="6249282"/>
            <a:ext cx="5410786" cy="880181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230429" anchor="ctr"/>
          <a:lstStyle>
            <a:lvl1pPr marL="0" indent="0">
              <a:buNone/>
              <a:defRPr sz="3000" b="0">
                <a:solidFill>
                  <a:schemeClr val="bg1"/>
                </a:solidFill>
              </a:defRPr>
            </a:lvl1pPr>
            <a:lvl2pPr>
              <a:buNone/>
              <a:defRPr sz="2500" b="1"/>
            </a:lvl2pPr>
            <a:lvl3pPr>
              <a:buNone/>
              <a:defRPr sz="2300" b="1"/>
            </a:lvl3pPr>
            <a:lvl4pPr>
              <a:buNone/>
              <a:defRPr sz="2000" b="1"/>
            </a:lvl4pPr>
            <a:lvl5pPr>
              <a:buNone/>
              <a:defRPr sz="20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612060" y="1668294"/>
            <a:ext cx="5408662" cy="4553101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3000"/>
            </a:lvl1pPr>
            <a:lvl2pPr>
              <a:defRPr sz="2500"/>
            </a:lvl2pPr>
            <a:lvl3pPr>
              <a:defRPr sz="23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18367" y="1668294"/>
            <a:ext cx="5410786" cy="4553101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ct val="0"/>
              </a:spcBef>
              <a:defRPr sz="3000"/>
            </a:lvl1pPr>
            <a:lvl2pPr>
              <a:defRPr sz="2500"/>
            </a:lvl2pPr>
            <a:lvl3pPr>
              <a:defRPr sz="23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24121" y="5633156"/>
            <a:ext cx="10015968" cy="528108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3200" b="0">
                <a:solidFill>
                  <a:schemeClr val="accent1"/>
                </a:solidFill>
                <a:effectLst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5916586" y="6185638"/>
            <a:ext cx="5320847" cy="1056217"/>
          </a:xfrm>
        </p:spPr>
        <p:txBody>
          <a:bodyPr/>
          <a:lstStyle>
            <a:lvl1pPr marL="0" indent="0" algn="r">
              <a:buNone/>
              <a:defRPr sz="2000"/>
            </a:lvl1pPr>
            <a:lvl2pPr>
              <a:buNone/>
              <a:defRPr sz="1500"/>
            </a:lvl2pPr>
            <a:lvl3pPr>
              <a:buNone/>
              <a:defRPr sz="1300"/>
            </a:lvl3pPr>
            <a:lvl4pPr>
              <a:buNone/>
              <a:defRPr sz="1100"/>
            </a:lvl4pPr>
            <a:lvl5pPr>
              <a:buNone/>
              <a:defRPr sz="11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1224121" y="316865"/>
            <a:ext cx="10013312" cy="5281083"/>
          </a:xfrm>
        </p:spPr>
        <p:txBody>
          <a:bodyPr/>
          <a:lstStyle>
            <a:lvl1pPr>
              <a:defRPr sz="4000"/>
            </a:lvl1pPr>
            <a:lvl2pPr>
              <a:defRPr sz="3500"/>
            </a:lvl2pPr>
            <a:lvl3pPr>
              <a:defRPr sz="3000"/>
            </a:lvl3pPr>
            <a:lvl4pPr>
              <a:defRPr sz="2500"/>
            </a:lvl4pPr>
            <a:lvl5pPr>
              <a:defRPr sz="25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9005581" y="7401768"/>
            <a:ext cx="2570655" cy="422487"/>
          </a:xfrm>
        </p:spPr>
        <p:txBody>
          <a:bodyPr/>
          <a:lstStyle/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527785" y="6287633"/>
            <a:ext cx="9588950" cy="748768"/>
          </a:xfrm>
          <a:noFill/>
        </p:spPr>
        <p:txBody>
          <a:bodyPr lIns="115214" tIns="0" rIns="115214" anchor="t"/>
          <a:lstStyle>
            <a:lvl1pPr marL="0" marR="22860" indent="0" algn="r">
              <a:buNone/>
              <a:defRPr sz="1800"/>
            </a:lvl1pPr>
            <a:lvl2pPr>
              <a:defRPr sz="1500"/>
            </a:lvl2pPr>
            <a:lvl3pPr>
              <a:defRPr sz="1300"/>
            </a:lvl3pPr>
            <a:lvl4pPr>
              <a:defRPr sz="1100"/>
            </a:lvl4pPr>
            <a:lvl5pPr>
              <a:defRPr sz="11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06031" y="219431"/>
            <a:ext cx="11629152" cy="506984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40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5863670" y="7401769"/>
            <a:ext cx="3146893" cy="42175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6030" y="5619667"/>
            <a:ext cx="10810705" cy="649938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8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8" name="任意多边形 7"/>
          <p:cNvSpPr/>
          <p:nvPr/>
        </p:nvSpPr>
        <p:spPr bwMode="auto">
          <a:xfrm>
            <a:off x="668384" y="6866952"/>
            <a:ext cx="6614089" cy="106392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15214" tIns="57607" rIns="115214" bIns="57607" anchor="t" compatLnSpc="1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9" name="任意多边形 8"/>
          <p:cNvSpPr/>
          <p:nvPr/>
        </p:nvSpPr>
        <p:spPr bwMode="auto">
          <a:xfrm>
            <a:off x="650238" y="6860108"/>
            <a:ext cx="4940463" cy="107822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15214" tIns="57607" rIns="115214" bIns="57607" anchor="t" compatLnSpc="1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0" name="直角三角形 9"/>
          <p:cNvSpPr/>
          <p:nvPr/>
        </p:nvSpPr>
        <p:spPr bwMode="auto">
          <a:xfrm>
            <a:off x="-8089" y="6689433"/>
            <a:ext cx="4554730" cy="1248503"/>
          </a:xfrm>
          <a:prstGeom prst="rtTriangle">
            <a:avLst/>
          </a:prstGeom>
          <a:blipFill>
            <a:blip r:embed="rId1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115214" tIns="57607" rIns="115214" bIns="57607" anchor="ctr" compatLnSpc="1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-12365" y="6685374"/>
            <a:ext cx="4559007" cy="125256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燕尾形 11"/>
          <p:cNvSpPr/>
          <p:nvPr/>
        </p:nvSpPr>
        <p:spPr>
          <a:xfrm>
            <a:off x="11598780" y="5762110"/>
            <a:ext cx="244824" cy="264054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15214" tIns="57607" rIns="115214" bIns="57607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燕尾形 12"/>
          <p:cNvSpPr/>
          <p:nvPr/>
        </p:nvSpPr>
        <p:spPr>
          <a:xfrm>
            <a:off x="11349222" y="5762110"/>
            <a:ext cx="244824" cy="264054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15214" tIns="57607" rIns="115214" bIns="57607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12061" y="1711073"/>
            <a:ext cx="11017092" cy="5066318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162185" y="317235"/>
            <a:ext cx="2379526" cy="6460157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12061" y="317236"/>
            <a:ext cx="8466839" cy="6460156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 12"/>
          <p:cNvSpPr/>
          <p:nvPr/>
        </p:nvSpPr>
        <p:spPr bwMode="auto">
          <a:xfrm>
            <a:off x="668384" y="6866952"/>
            <a:ext cx="6614089" cy="106392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15214" tIns="57607" rIns="115214" bIns="57607" anchor="t" compatLnSpc="1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2" name="任意多边形 11"/>
          <p:cNvSpPr/>
          <p:nvPr/>
        </p:nvSpPr>
        <p:spPr bwMode="auto">
          <a:xfrm>
            <a:off x="650238" y="6860108"/>
            <a:ext cx="4940463" cy="107822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15214" tIns="57607" rIns="115214" bIns="57607" anchor="t" compatLnSpc="1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4" name="直角三角形 13"/>
          <p:cNvSpPr/>
          <p:nvPr/>
        </p:nvSpPr>
        <p:spPr bwMode="auto">
          <a:xfrm>
            <a:off x="-8089" y="6689433"/>
            <a:ext cx="4554730" cy="1248503"/>
          </a:xfrm>
          <a:prstGeom prst="rtTriangle">
            <a:avLst/>
          </a:prstGeom>
          <a:blipFill>
            <a:blip r:embed="rId1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115214" tIns="57607" rIns="115214" bIns="57607" anchor="ctr" compatLnSpc="1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直接连接符 14"/>
          <p:cNvCxnSpPr/>
          <p:nvPr/>
        </p:nvCxnSpPr>
        <p:spPr>
          <a:xfrm>
            <a:off x="-12365" y="6685374"/>
            <a:ext cx="4559007" cy="125256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标题占位符 8"/>
          <p:cNvSpPr>
            <a:spLocks noGrp="1"/>
          </p:cNvSpPr>
          <p:nvPr>
            <p:ph type="title"/>
          </p:nvPr>
        </p:nvSpPr>
        <p:spPr>
          <a:xfrm>
            <a:off x="612061" y="317232"/>
            <a:ext cx="11017092" cy="1320271"/>
          </a:xfrm>
          <a:prstGeom prst="rect">
            <a:avLst/>
          </a:prstGeom>
        </p:spPr>
        <p:txBody>
          <a:bodyPr vert="horz" lIns="115214" tIns="57607" rIns="115214" bIns="57607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0" name="文本占位符 29"/>
          <p:cNvSpPr>
            <a:spLocks noGrp="1"/>
          </p:cNvSpPr>
          <p:nvPr>
            <p:ph type="body" idx="1"/>
          </p:nvPr>
        </p:nvSpPr>
        <p:spPr>
          <a:xfrm>
            <a:off x="612061" y="1711072"/>
            <a:ext cx="11017092" cy="5227906"/>
          </a:xfrm>
          <a:prstGeom prst="rect">
            <a:avLst/>
          </a:prstGeom>
        </p:spPr>
        <p:txBody>
          <a:bodyPr vert="horz" lIns="115214" tIns="57607" rIns="115214" bIns="57607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2"/>
          </p:nvPr>
        </p:nvSpPr>
        <p:spPr>
          <a:xfrm>
            <a:off x="9005581" y="7401768"/>
            <a:ext cx="2570655" cy="422487"/>
          </a:xfrm>
          <a:prstGeom prst="rect">
            <a:avLst/>
          </a:prstGeom>
        </p:spPr>
        <p:txBody>
          <a:bodyPr vert="horz" lIns="115214" tIns="57607" rIns="115214" bIns="57607" anchor="b"/>
          <a:lstStyle>
            <a:defPPr>
              <a:defRPr lang="zh-CN"/>
            </a:defPPr>
            <a:lvl1pPr marL="0" algn="l" defTabSz="1069340" rtl="0" eaLnBrk="1" latinLnBrk="0" hangingPunct="1">
              <a:defRPr kumimoji="0"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8EE11BF-D8D4-438C-89BE-003C3D28595E}" type="datetimeFigureOut">
              <a:rPr lang="zh-CN" altLang="en-US" smtClean="0"/>
              <a:t>2019/9/7 Saturday</a:t>
            </a:fld>
            <a:endParaRPr lang="zh-CN" altLang="en-US"/>
          </a:p>
        </p:txBody>
      </p:sp>
      <p:sp>
        <p:nvSpPr>
          <p:cNvPr id="22" name="页脚占位符 21"/>
          <p:cNvSpPr>
            <a:spLocks noGrp="1"/>
          </p:cNvSpPr>
          <p:nvPr>
            <p:ph type="ftr" sz="quarter" idx="3"/>
          </p:nvPr>
        </p:nvSpPr>
        <p:spPr>
          <a:xfrm>
            <a:off x="5863670" y="7401769"/>
            <a:ext cx="3146893" cy="421753"/>
          </a:xfrm>
          <a:prstGeom prst="rect">
            <a:avLst/>
          </a:prstGeom>
        </p:spPr>
        <p:txBody>
          <a:bodyPr vert="horz" lIns="115214" tIns="57607" rIns="115214" bIns="57607" anchor="b"/>
          <a:lstStyle>
            <a:defPPr>
              <a:defRPr lang="zh-CN"/>
            </a:defPPr>
            <a:lvl1pPr marL="0" algn="r" defTabSz="1069340" rtl="0" eaLnBrk="1" latinLnBrk="0" hangingPunct="1">
              <a:defRPr kumimoji="0"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4"/>
          </p:nvPr>
        </p:nvSpPr>
        <p:spPr>
          <a:xfrm>
            <a:off x="11576235" y="7401769"/>
            <a:ext cx="489649" cy="421753"/>
          </a:xfrm>
          <a:prstGeom prst="rect">
            <a:avLst/>
          </a:prstGeom>
        </p:spPr>
        <p:txBody>
          <a:bodyPr vert="horz" lIns="115214" tIns="57607" rIns="115214" bIns="57607" anchor="b"/>
          <a:lstStyle>
            <a:defPPr>
              <a:defRPr lang="zh-CN"/>
            </a:defPPr>
            <a:lvl1pPr marL="0" algn="r" defTabSz="1069340" rtl="0" eaLnBrk="1" latinLnBrk="0" hangingPunct="1">
              <a:defRPr kumimoji="0" sz="13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79D67FC-2823-4087-B001-11BA4127C65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1" latinLnBrk="0" hangingPunct="1">
        <a:spcBef>
          <a:spcPct val="0"/>
        </a:spcBef>
        <a:buNone/>
        <a:defRPr kumimoji="0" sz="52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61010" indent="-322580" algn="l" rtl="0" eaLnBrk="1" latinLnBrk="0" hangingPunct="1">
        <a:spcBef>
          <a:spcPts val="505"/>
        </a:spcBef>
        <a:spcAft>
          <a:spcPct val="0"/>
        </a:spcAft>
        <a:buClr>
          <a:schemeClr val="accent1"/>
        </a:buClr>
        <a:buSzPct val="68000"/>
        <a:buFont typeface="Wingdings 3" panose="05040102010807070707"/>
        <a:buChar char=""/>
        <a:defRPr kumimoji="0" sz="3400" kern="1200">
          <a:solidFill>
            <a:schemeClr val="tx1"/>
          </a:solidFill>
          <a:latin typeface="+mn-lt"/>
          <a:ea typeface="+mn-ea"/>
          <a:cs typeface="+mn-cs"/>
        </a:defRPr>
      </a:lvl1pPr>
      <a:lvl2pPr marL="783590" indent="-288290" algn="l" rtl="0" eaLnBrk="1" latinLnBrk="0" hangingPunct="1">
        <a:spcBef>
          <a:spcPts val="410"/>
        </a:spcBef>
        <a:buClr>
          <a:schemeClr val="accent1"/>
        </a:buClr>
        <a:buFont typeface="Verdana" panose="020b0604030504040204"/>
        <a:buChar char="◦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083310" indent="-288290" algn="l" rtl="0" eaLnBrk="1" latinLnBrk="0" hangingPunct="1">
        <a:spcBef>
          <a:spcPts val="440"/>
        </a:spcBef>
        <a:buClr>
          <a:schemeClr val="accent2"/>
        </a:buClr>
        <a:buSzTx/>
        <a:buFont typeface="Wingdings 2" panose="05020102010507070707"/>
        <a:buChar char="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indent="-288290" algn="l" rtl="0" eaLnBrk="1" latinLnBrk="0" hangingPunct="1">
        <a:spcBef>
          <a:spcPts val="440"/>
        </a:spcBef>
        <a:buClr>
          <a:schemeClr val="accent2"/>
        </a:buClr>
        <a:buFont typeface="Wingdings 2" panose="05020102010507070707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728470" indent="-288290" algn="l" rtl="0" eaLnBrk="1" latinLnBrk="0" hangingPunct="1">
        <a:spcBef>
          <a:spcPts val="440"/>
        </a:spcBef>
        <a:buClr>
          <a:schemeClr val="accent2"/>
        </a:buClr>
        <a:buFont typeface="Wingdings 2" panose="05020102010507070707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5pPr>
      <a:lvl6pPr marL="2016125" indent="-288290" algn="l" rtl="0" eaLnBrk="1" latinLnBrk="0" hangingPunct="1">
        <a:spcBef>
          <a:spcPts val="440"/>
        </a:spcBef>
        <a:buClr>
          <a:schemeClr val="accent3"/>
        </a:buClr>
        <a:buFont typeface="Wingdings 2" panose="05020102010507070707"/>
        <a:buChar char="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6pPr>
      <a:lvl7pPr marL="2304415" indent="-288290" algn="l" rtl="0" eaLnBrk="1" latinLnBrk="0" hangingPunct="1">
        <a:spcBef>
          <a:spcPts val="440"/>
        </a:spcBef>
        <a:buClr>
          <a:schemeClr val="accent3"/>
        </a:buClr>
        <a:buFont typeface="Wingdings 2" panose="05020102010507070707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2592070" indent="-288290" algn="l" rtl="0" eaLnBrk="1" latinLnBrk="0" hangingPunct="1">
        <a:spcBef>
          <a:spcPts val="440"/>
        </a:spcBef>
        <a:buClr>
          <a:schemeClr val="accent3"/>
        </a:buClr>
        <a:buFont typeface="Wingdings 2" panose="05020102010507070707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0" indent="-288290" algn="l" rtl="0" eaLnBrk="1" latinLnBrk="0" hangingPunct="1">
        <a:spcBef>
          <a:spcPts val="440"/>
        </a:spcBef>
        <a:buClr>
          <a:schemeClr val="accent3"/>
        </a:buClr>
        <a:buFont typeface="Wingdings 2" panose="05020102010507070707"/>
        <a:buChar char="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7594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5189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72847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3044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88036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45630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403225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60883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microsoft.com/office/2007/relationships/hdphoto" Target="../media/image3.wdp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microsoft.com/office/2007/relationships/hdphoto" Target="../media/image6.wdp" /><Relationship Id="rId4" Type="http://schemas.openxmlformats.org/officeDocument/2006/relationships/image" Target="../media/image7.png" /><Relationship Id="rId5" Type="http://schemas.microsoft.com/office/2007/relationships/hdphoto" Target="../media/image8.wdp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microsoft.com/office/2007/relationships/hdphoto" Target="../media/image11.wdp" /><Relationship Id="rId4" Type="http://schemas.openxmlformats.org/officeDocument/2006/relationships/image" Target="../media/image12.png" /><Relationship Id="rId5" Type="http://schemas.microsoft.com/office/2007/relationships/hdphoto" Target="../media/image13.wdp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microsoft.com/office/2007/relationships/diagramDrawing" Target="../diagrams/drawing3.xml" /><Relationship Id="rId3" Type="http://schemas.openxmlformats.org/officeDocument/2006/relationships/diagramData" Target="../diagrams/data3.xml" /><Relationship Id="rId4" Type="http://schemas.openxmlformats.org/officeDocument/2006/relationships/diagramLayout" Target="../diagrams/layout3.xml" /><Relationship Id="rId5" Type="http://schemas.openxmlformats.org/officeDocument/2006/relationships/diagramQuickStyle" Target="../diagrams/quickStyle3.xml" /><Relationship Id="rId6" Type="http://schemas.openxmlformats.org/officeDocument/2006/relationships/diagramColors" Target="../diagrams/colors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microsoft.com/office/2007/relationships/diagramDrawing" Target="../diagrams/drawing4.xml" /><Relationship Id="rId3" Type="http://schemas.openxmlformats.org/officeDocument/2006/relationships/diagramData" Target="../diagrams/data4.xml" /><Relationship Id="rId4" Type="http://schemas.openxmlformats.org/officeDocument/2006/relationships/diagramLayout" Target="../diagrams/layout4.xml" /><Relationship Id="rId5" Type="http://schemas.openxmlformats.org/officeDocument/2006/relationships/diagramQuickStyle" Target="../diagrams/quickStyle4.xml" /><Relationship Id="rId6" Type="http://schemas.openxmlformats.org/officeDocument/2006/relationships/diagramColors" Target="../diagrams/colors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microsoft.com/office/2007/relationships/diagramDrawing" Target="../diagrams/drawing5.xml" /><Relationship Id="rId3" Type="http://schemas.openxmlformats.org/officeDocument/2006/relationships/diagramData" Target="../diagrams/data5.xml" /><Relationship Id="rId4" Type="http://schemas.openxmlformats.org/officeDocument/2006/relationships/diagramLayout" Target="../diagrams/layout5.xml" /><Relationship Id="rId5" Type="http://schemas.openxmlformats.org/officeDocument/2006/relationships/diagramQuickStyle" Target="../diagrams/quickStyle5.xml" /><Relationship Id="rId6" Type="http://schemas.openxmlformats.org/officeDocument/2006/relationships/diagramColors" Target="../diagrams/colors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diagramQuickStyle" Target="../diagrams/quickStyle7.xml" /><Relationship Id="rId11" Type="http://schemas.openxmlformats.org/officeDocument/2006/relationships/diagramColors" Target="../diagrams/colors7.xml" /><Relationship Id="rId12" Type="http://schemas.microsoft.com/office/2007/relationships/diagramDrawing" Target="../diagrams/drawing8.xml" /><Relationship Id="rId13" Type="http://schemas.openxmlformats.org/officeDocument/2006/relationships/diagramData" Target="../diagrams/data8.xml" /><Relationship Id="rId14" Type="http://schemas.openxmlformats.org/officeDocument/2006/relationships/diagramLayout" Target="../diagrams/layout8.xml" /><Relationship Id="rId15" Type="http://schemas.openxmlformats.org/officeDocument/2006/relationships/diagramQuickStyle" Target="../diagrams/quickStyle8.xml" /><Relationship Id="rId16" Type="http://schemas.openxmlformats.org/officeDocument/2006/relationships/diagramColors" Target="../diagrams/colors8.xml" /><Relationship Id="rId2" Type="http://schemas.microsoft.com/office/2007/relationships/diagramDrawing" Target="../diagrams/drawing6.xml" /><Relationship Id="rId3" Type="http://schemas.openxmlformats.org/officeDocument/2006/relationships/diagramData" Target="../diagrams/data6.xml" /><Relationship Id="rId4" Type="http://schemas.openxmlformats.org/officeDocument/2006/relationships/diagramLayout" Target="../diagrams/layout6.xml" /><Relationship Id="rId5" Type="http://schemas.openxmlformats.org/officeDocument/2006/relationships/diagramQuickStyle" Target="../diagrams/quickStyle6.xml" /><Relationship Id="rId6" Type="http://schemas.openxmlformats.org/officeDocument/2006/relationships/diagramColors" Target="../diagrams/colors6.xml" /><Relationship Id="rId7" Type="http://schemas.microsoft.com/office/2007/relationships/diagramDrawing" Target="../diagrams/drawing7.xml" /><Relationship Id="rId8" Type="http://schemas.openxmlformats.org/officeDocument/2006/relationships/diagramData" Target="../diagrams/data7.xml" /><Relationship Id="rId9" Type="http://schemas.openxmlformats.org/officeDocument/2006/relationships/diagramLayout" Target="../diagrams/layout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microsoft.com/office/2007/relationships/diagramDrawing" Target="../diagrams/drawing9.xml" /><Relationship Id="rId3" Type="http://schemas.openxmlformats.org/officeDocument/2006/relationships/diagramData" Target="../diagrams/data9.xml" /><Relationship Id="rId4" Type="http://schemas.openxmlformats.org/officeDocument/2006/relationships/diagramLayout" Target="../diagrams/layout9.xml" /><Relationship Id="rId5" Type="http://schemas.openxmlformats.org/officeDocument/2006/relationships/diagramQuickStyle" Target="../diagrams/quickStyle9.xml" /><Relationship Id="rId6" Type="http://schemas.openxmlformats.org/officeDocument/2006/relationships/diagramColors" Target="../diagrams/colors9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2023503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椭圆 5"/>
          <p:cNvSpPr/>
          <p:nvPr/>
        </p:nvSpPr>
        <p:spPr>
          <a:xfrm>
            <a:off x="-419359" y="-360985"/>
            <a:ext cx="3006069" cy="2593747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-1800543" y="-167344"/>
            <a:ext cx="3601085" cy="310714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491014" y="1815262"/>
            <a:ext cx="1765391" cy="1523244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-1302056" y="2866493"/>
            <a:ext cx="2607166" cy="2249558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2199554" y="327326"/>
            <a:ext cx="3489861" cy="301118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1800543" y="-791454"/>
            <a:ext cx="2201662" cy="189967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-1109260" y="4884305"/>
            <a:ext cx="1513067" cy="130553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-768547" y="5116048"/>
            <a:ext cx="3746068" cy="323224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-417200" y="6242646"/>
            <a:ext cx="1808856" cy="156074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2061046" y="6392190"/>
            <a:ext cx="2535645" cy="2187847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4539292" y="6709469"/>
            <a:ext cx="2535645" cy="218784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3343639" y="4313078"/>
            <a:ext cx="1094892" cy="944713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/>
        </p:nvSpPr>
        <p:spPr>
          <a:xfrm>
            <a:off x="2834608" y="4974308"/>
            <a:ext cx="328548" cy="28348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/>
        </p:nvSpPr>
        <p:spPr>
          <a:xfrm>
            <a:off x="2401390" y="4336237"/>
            <a:ext cx="328548" cy="28348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4686079" y="4510930"/>
            <a:ext cx="328548" cy="2834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/>
        </p:nvSpPr>
        <p:spPr>
          <a:xfrm>
            <a:off x="4390134" y="5678956"/>
            <a:ext cx="657095" cy="56696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/>
        </p:nvSpPr>
        <p:spPr>
          <a:xfrm>
            <a:off x="4887958" y="181057"/>
            <a:ext cx="2218001" cy="191377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4877350" y="2530509"/>
            <a:ext cx="7459541" cy="2992622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200" b="1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结构化思维</a:t>
            </a:r>
            <a:endParaRPr lang="en-US" altLang="zh-CN" sz="6200" b="1" kern="1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en-US" altLang="zh-CN" sz="6200" b="1" kern="100" smtClean="0">
                <a:solidFill>
                  <a:schemeClr val="tx1">
                    <a:lumMod val="75000"/>
                    <a:lumOff val="25000"/>
                  </a:schemeClr>
                </a:solidFill>
                <a:latin typeface="方正隶变_GBK" pitchFamily="65" charset="-122"/>
                <a:ea typeface="方正隶变_GBK" pitchFamily="65" charset="-122"/>
                <a:cs typeface="Times New Roman" panose="02020603050405020304" pitchFamily="18" charset="0"/>
              </a:rPr>
              <a:t>Structured Thinking</a:t>
            </a:r>
            <a:endParaRPr lang="zh-CN" altLang="zh-CN" sz="4000" b="1" kern="100">
              <a:solidFill>
                <a:schemeClr val="tx1">
                  <a:lumMod val="75000"/>
                  <a:lumOff val="25000"/>
                </a:schemeClr>
              </a:solidFill>
              <a:latin typeface="方正隶变_GBK" pitchFamily="65" charset="-122"/>
              <a:ea typeface="方正隶变_GBK" pitchFamily="65" charset="-122"/>
              <a:cs typeface="Times New Roman" panose="02020603050405020304" pitchFamily="18" charset="0"/>
            </a:endParaRPr>
          </a:p>
        </p:txBody>
      </p:sp>
      <p:sp>
        <p:nvSpPr>
          <p:cNvPr id="24" name="PB1"/>
          <p:cNvSpPr/>
          <p:nvPr/>
        </p:nvSpPr>
        <p:spPr>
          <a:xfrm>
            <a:off x="0" y="7903337"/>
            <a:ext cx="23540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5" name="PageNumberTextBox1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37177784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 rot="16200000">
            <a:off x="-218862" y="5862977"/>
            <a:ext cx="2593747" cy="3006069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 rot="16200000">
            <a:off x="1476413" y="7150121"/>
            <a:ext cx="3107148" cy="36010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 rot="16200000">
            <a:off x="3648294" y="6734760"/>
            <a:ext cx="1523244" cy="1765391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 rot="16200000">
            <a:off x="-648696" y="5350052"/>
            <a:ext cx="1899675" cy="220166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 rot="16200000">
            <a:off x="7609638" y="6124638"/>
            <a:ext cx="3232245" cy="374606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 rot="16200000">
            <a:off x="8782472" y="7479779"/>
            <a:ext cx="1560747" cy="180885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 rot="16200000">
            <a:off x="5944225" y="6475455"/>
            <a:ext cx="944713" cy="1094892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 rot="16200000">
            <a:off x="6658013" y="7482394"/>
            <a:ext cx="283483" cy="32854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 rot="16200000">
            <a:off x="5807212" y="7890953"/>
            <a:ext cx="386585" cy="44803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 rot="16200000">
            <a:off x="5627954" y="5856746"/>
            <a:ext cx="283483" cy="328548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 rot="16200000">
            <a:off x="7497209" y="5834215"/>
            <a:ext cx="566966" cy="65709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任意多边形 19"/>
          <p:cNvSpPr/>
          <p:nvPr/>
        </p:nvSpPr>
        <p:spPr>
          <a:xfrm>
            <a:off x="0" y="1320052"/>
            <a:ext cx="12241213" cy="1634709"/>
          </a:xfrm>
          <a:custGeom>
            <a:gdLst>
              <a:gd name="connsiteX0" fmla="*/ 0 w 9144000"/>
              <a:gd name="connsiteY0" fmla="*/ 472630 h 1415219"/>
              <a:gd name="connsiteX1" fmla="*/ 2712720 w 9144000"/>
              <a:gd name="connsiteY1" fmla="*/ 1295590 h 1415219"/>
              <a:gd name="connsiteX2" fmla="*/ 4632960 w 9144000"/>
              <a:gd name="connsiteY2" fmla="*/ 190 h 1415219"/>
              <a:gd name="connsiteX3" fmla="*/ 7299960 w 9144000"/>
              <a:gd name="connsiteY3" fmla="*/ 1402270 h 1415219"/>
              <a:gd name="connsiteX4" fmla="*/ 9144000 w 9144000"/>
              <a:gd name="connsiteY4" fmla="*/ 579310 h 14152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4000" h="1415219">
                <a:moveTo>
                  <a:pt x="0" y="472630"/>
                </a:moveTo>
                <a:cubicBezTo>
                  <a:pt x="970280" y="923480"/>
                  <a:pt x="1940560" y="1374330"/>
                  <a:pt x="2712720" y="1295590"/>
                </a:cubicBezTo>
                <a:cubicBezTo>
                  <a:pt x="3484880" y="1216850"/>
                  <a:pt x="3868420" y="-17590"/>
                  <a:pt x="4632960" y="190"/>
                </a:cubicBezTo>
                <a:cubicBezTo>
                  <a:pt x="5397500" y="17970"/>
                  <a:pt x="6548120" y="1305750"/>
                  <a:pt x="7299960" y="1402270"/>
                </a:cubicBezTo>
                <a:cubicBezTo>
                  <a:pt x="8051800" y="1498790"/>
                  <a:pt x="8597900" y="1039050"/>
                  <a:pt x="9144000" y="579310"/>
                </a:cubicBezTo>
              </a:path>
            </a:pathLst>
          </a:cu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/>
        </p:nvSpPr>
        <p:spPr>
          <a:xfrm>
            <a:off x="1974272" y="2326323"/>
            <a:ext cx="728339" cy="62843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/>
        </p:nvSpPr>
        <p:spPr>
          <a:xfrm>
            <a:off x="4781714" y="1650322"/>
            <a:ext cx="728339" cy="6284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/>
        </p:nvSpPr>
        <p:spPr>
          <a:xfrm>
            <a:off x="7842039" y="1980392"/>
            <a:ext cx="728339" cy="628438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/>
        </p:nvSpPr>
        <p:spPr>
          <a:xfrm>
            <a:off x="10997999" y="2200439"/>
            <a:ext cx="728339" cy="628438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>
            <a:off x="347066" y="3190648"/>
            <a:ext cx="3538500" cy="117674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什么是结构化思维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2612977" y="832709"/>
            <a:ext cx="4053412" cy="117674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如何进行结构化分析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6768074" y="2954762"/>
            <a:ext cx="2773419" cy="117674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结构化的表达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9467794" y="1320053"/>
            <a:ext cx="27734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回顾与练习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PB2"/>
          <p:cNvSpPr/>
          <p:nvPr/>
        </p:nvSpPr>
        <p:spPr>
          <a:xfrm>
            <a:off x="0" y="7903337"/>
            <a:ext cx="47081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0" name="PageNumberTextBox2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结构化思维PPT课件全文共52页，当前为第2页。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13496947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4715897" y="976889"/>
            <a:ext cx="3006069" cy="2593747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3163277" y="1170530"/>
            <a:ext cx="3601085" cy="310714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3660238" y="3152900"/>
            <a:ext cx="2607166" cy="2249558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7334810" y="1665201"/>
            <a:ext cx="3489861" cy="301118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6764363" y="546420"/>
            <a:ext cx="2201662" cy="189967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2474634" y="3307207"/>
            <a:ext cx="1513067" cy="130553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8491314" y="5201756"/>
            <a:ext cx="1094892" cy="944713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8299327" y="4996041"/>
            <a:ext cx="328548" cy="28348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7536646" y="5674111"/>
            <a:ext cx="328548" cy="28348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10660395" y="5278966"/>
            <a:ext cx="328548" cy="2834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9694666" y="7016830"/>
            <a:ext cx="657095" cy="56696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10023214" y="1518931"/>
            <a:ext cx="2218001" cy="191377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2043422" y="2716948"/>
            <a:ext cx="1094892" cy="944713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1140032" y="3585543"/>
            <a:ext cx="598224" cy="516169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819568" y="2839161"/>
            <a:ext cx="328548" cy="28348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/>
        </p:nvSpPr>
        <p:spPr>
          <a:xfrm>
            <a:off x="60270" y="3307206"/>
            <a:ext cx="328548" cy="2834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/>
        </p:nvSpPr>
        <p:spPr>
          <a:xfrm>
            <a:off x="3259194" y="4082827"/>
            <a:ext cx="657095" cy="56696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7796170" y="1244034"/>
            <a:ext cx="328548" cy="28348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/>
        </p:nvSpPr>
        <p:spPr>
          <a:xfrm>
            <a:off x="10830244" y="4062625"/>
            <a:ext cx="328548" cy="28348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/>
        </p:nvSpPr>
        <p:spPr>
          <a:xfrm>
            <a:off x="9680244" y="355263"/>
            <a:ext cx="328548" cy="2834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/>
        </p:nvSpPr>
        <p:spPr>
          <a:xfrm>
            <a:off x="9351696" y="1948683"/>
            <a:ext cx="657095" cy="56696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4337161" y="2421991"/>
            <a:ext cx="3566892" cy="307764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3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0</a:t>
            </a:r>
            <a:endParaRPr lang="zh-CN" altLang="en-US" sz="23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2432748" y="5722779"/>
            <a:ext cx="7375719" cy="822797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5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课题导入</a:t>
            </a:r>
            <a:endParaRPr lang="en-US" altLang="zh-CN" sz="4500" b="1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5" name="PB3"/>
          <p:cNvSpPr/>
          <p:nvPr/>
        </p:nvSpPr>
        <p:spPr>
          <a:xfrm>
            <a:off x="0" y="7903337"/>
            <a:ext cx="70622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6" name="PageNumberTextBox3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结构化思维PPT课件全文共52页，当前为第3页。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7525522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五边形 26"/>
          <p:cNvSpPr/>
          <p:nvPr/>
        </p:nvSpPr>
        <p:spPr>
          <a:xfrm>
            <a:off x="2103930" y="5171069"/>
            <a:ext cx="7937717" cy="1210257"/>
          </a:xfrm>
          <a:prstGeom prst="homePlat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五边形 25"/>
          <p:cNvSpPr/>
          <p:nvPr/>
        </p:nvSpPr>
        <p:spPr>
          <a:xfrm>
            <a:off x="2103930" y="2530509"/>
            <a:ext cx="7937717" cy="1210257"/>
          </a:xfrm>
          <a:prstGeom prst="homePlate">
            <a:avLst/>
          </a:prstGeom>
          <a:solidFill>
            <a:schemeClr val="accent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90182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0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406469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课题导入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390836" y="2640533"/>
            <a:ext cx="6021717" cy="776631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bg1"/>
                </a:solidFill>
                <a:latin typeface="本墨绪圆" panose="02000000000000000000" pitchFamily="2" charset="-122"/>
                <a:ea typeface="本墨绪圆" panose="02000000000000000000" pitchFamily="2" charset="-122"/>
              </a:rPr>
              <a:t>1. </a:t>
            </a:r>
            <a:r>
              <a:rPr lang="zh-CN" altLang="en-US" smtClean="0">
                <a:solidFill>
                  <a:schemeClr val="bg1"/>
                </a:solidFill>
                <a:latin typeface="本墨绪圆" panose="02000000000000000000" pitchFamily="2" charset="-122"/>
                <a:ea typeface="本墨绪圆" panose="02000000000000000000" pitchFamily="2" charset="-122"/>
              </a:rPr>
              <a:t>你喜欢的女生答应了你明天的邀约，你如何为明天的活动进行计划？</a:t>
            </a:r>
            <a:endParaRPr lang="zh-CN" altLang="en-US">
              <a:solidFill>
                <a:schemeClr val="bg1"/>
              </a:solidFill>
              <a:latin typeface="本墨绪圆" panose="02000000000000000000" pitchFamily="2" charset="-122"/>
              <a:ea typeface="本墨绪圆" panose="02000000000000000000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390836" y="5281093"/>
            <a:ext cx="6021717" cy="776631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bg1"/>
                </a:solidFill>
                <a:latin typeface="本墨绪圆" panose="02000000000000000000" pitchFamily="2" charset="-122"/>
                <a:ea typeface="本墨绪圆" panose="02000000000000000000" pitchFamily="2" charset="-122"/>
              </a:rPr>
              <a:t>2. </a:t>
            </a:r>
            <a:r>
              <a:rPr lang="zh-CN" altLang="en-US" smtClean="0">
                <a:solidFill>
                  <a:schemeClr val="bg1"/>
                </a:solidFill>
                <a:latin typeface="本墨绪圆" panose="02000000000000000000" pitchFamily="2" charset="-122"/>
                <a:ea typeface="本墨绪圆" panose="02000000000000000000" pitchFamily="2" charset="-122"/>
              </a:rPr>
              <a:t>在等电梯时遇到了领导，领导询问你近期的工作，只有</a:t>
            </a:r>
            <a:r>
              <a:rPr lang="en-US" altLang="zh-CN" smtClean="0">
                <a:solidFill>
                  <a:schemeClr val="bg1"/>
                </a:solidFill>
                <a:latin typeface="本墨绪圆" panose="02000000000000000000" pitchFamily="2" charset="-122"/>
                <a:ea typeface="本墨绪圆" panose="02000000000000000000" pitchFamily="2" charset="-122"/>
              </a:rPr>
              <a:t>30</a:t>
            </a:r>
            <a:r>
              <a:rPr lang="zh-CN" altLang="en-US" smtClean="0">
                <a:solidFill>
                  <a:schemeClr val="bg1"/>
                </a:solidFill>
                <a:latin typeface="本墨绪圆" panose="02000000000000000000" pitchFamily="2" charset="-122"/>
                <a:ea typeface="本墨绪圆" panose="02000000000000000000" pitchFamily="2" charset="-122"/>
              </a:rPr>
              <a:t>秒钟时间，你如何应答？</a:t>
            </a:r>
            <a:endParaRPr lang="zh-CN" altLang="en-US">
              <a:solidFill>
                <a:schemeClr val="bg1"/>
              </a:solidFill>
              <a:latin typeface="本墨绪圆" panose="02000000000000000000" pitchFamily="2" charset="-122"/>
              <a:ea typeface="本墨绪圆" panose="02000000000000000000" pitchFamily="2" charset="-122"/>
            </a:endParaRPr>
          </a:p>
        </p:txBody>
      </p:sp>
      <p:sp>
        <p:nvSpPr>
          <p:cNvPr id="28" name="PB4"/>
          <p:cNvSpPr/>
          <p:nvPr/>
        </p:nvSpPr>
        <p:spPr>
          <a:xfrm>
            <a:off x="0" y="7903337"/>
            <a:ext cx="94163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9" name="PageNumberTextBox4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结构化思维PPT课件全文共52页，当前为第4页。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6482059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4715897" y="976889"/>
            <a:ext cx="3006069" cy="2593747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3163277" y="1170530"/>
            <a:ext cx="3601085" cy="310714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3660238" y="3152900"/>
            <a:ext cx="2607166" cy="2249558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7334810" y="1665201"/>
            <a:ext cx="3489861" cy="301118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6764363" y="546420"/>
            <a:ext cx="2201662" cy="189967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2474634" y="3307207"/>
            <a:ext cx="1513067" cy="130553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8491314" y="5201756"/>
            <a:ext cx="1094892" cy="944713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8299327" y="4996041"/>
            <a:ext cx="328548" cy="28348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7536646" y="5674111"/>
            <a:ext cx="328548" cy="28348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10660395" y="5278966"/>
            <a:ext cx="328548" cy="2834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9694666" y="7016830"/>
            <a:ext cx="657095" cy="56696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10023214" y="1518931"/>
            <a:ext cx="2218001" cy="191377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2043422" y="2716948"/>
            <a:ext cx="1094892" cy="944713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1140032" y="3585543"/>
            <a:ext cx="598224" cy="516169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819568" y="2839161"/>
            <a:ext cx="328548" cy="28348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/>
        </p:nvSpPr>
        <p:spPr>
          <a:xfrm>
            <a:off x="60270" y="3307206"/>
            <a:ext cx="328548" cy="2834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/>
        </p:nvSpPr>
        <p:spPr>
          <a:xfrm>
            <a:off x="3259194" y="4082827"/>
            <a:ext cx="657095" cy="56696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7796170" y="1244034"/>
            <a:ext cx="328548" cy="28348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/>
        </p:nvSpPr>
        <p:spPr>
          <a:xfrm>
            <a:off x="10830244" y="4062625"/>
            <a:ext cx="328548" cy="28348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/>
        </p:nvSpPr>
        <p:spPr>
          <a:xfrm>
            <a:off x="9680244" y="355263"/>
            <a:ext cx="328548" cy="2834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/>
        </p:nvSpPr>
        <p:spPr>
          <a:xfrm>
            <a:off x="9351696" y="1948683"/>
            <a:ext cx="657095" cy="56696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4337161" y="2421991"/>
            <a:ext cx="3566892" cy="307764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3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zh-CN" altLang="en-US" sz="23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2432748" y="5722778"/>
            <a:ext cx="7375719" cy="1515295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5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结构化思维简介</a:t>
            </a:r>
            <a:endParaRPr lang="en-US" altLang="zh-CN" sz="4500" b="1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ctr"/>
            <a:r>
              <a:rPr lang="en-US" altLang="zh-CN" sz="45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WHAT</a:t>
            </a:r>
          </a:p>
        </p:txBody>
      </p:sp>
      <p:sp>
        <p:nvSpPr>
          <p:cNvPr id="25" name="PB5"/>
          <p:cNvSpPr/>
          <p:nvPr/>
        </p:nvSpPr>
        <p:spPr>
          <a:xfrm>
            <a:off x="0" y="7903337"/>
            <a:ext cx="117703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6" name="PageNumberTextBox5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结构化思维PPT课件全文共52页，当前为第5页。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7525522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90182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406469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各种思维列举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050" name="Picture 2" descr="http://image97.360doc.com/DownloadImg/2016/06/2015/74294748_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76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419819" y="1417663"/>
            <a:ext cx="9041592" cy="598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矩形 17"/>
          <p:cNvSpPr/>
          <p:nvPr/>
        </p:nvSpPr>
        <p:spPr>
          <a:xfrm>
            <a:off x="8723358" y="6569502"/>
            <a:ext cx="1445973" cy="6074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8961797" y="6560820"/>
            <a:ext cx="484548" cy="616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PB6"/>
          <p:cNvSpPr/>
          <p:nvPr/>
        </p:nvSpPr>
        <p:spPr>
          <a:xfrm>
            <a:off x="0" y="7903337"/>
            <a:ext cx="141244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053" name="PageNumberTextBox6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结构化思维PPT课件全文共52页，当前为第6页。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6814443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90182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406469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各种思维列举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8" name="组合 72"/>
          <p:cNvGrpSpPr>
            <a:grpSpLocks noChangeAspect="1"/>
          </p:cNvGrpSpPr>
          <p:nvPr/>
        </p:nvGrpSpPr>
        <p:grpSpPr>
          <a:xfrm>
            <a:off x="4991432" y="2921229"/>
            <a:ext cx="2258355" cy="2079167"/>
            <a:chOff x="2922588" y="6135688"/>
            <a:chExt cx="615950" cy="657225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74" name="Freeform 315"/>
            <p:cNvSpPr/>
            <p:nvPr/>
          </p:nvSpPr>
          <p:spPr bwMode="auto">
            <a:xfrm>
              <a:off x="3221038" y="6135688"/>
              <a:ext cx="34925" cy="92075"/>
            </a:xfrm>
            <a:custGeom>
              <a:gdLst>
                <a:gd name="T0" fmla="*/ 12 w 22"/>
                <a:gd name="T1" fmla="*/ 58 h 58"/>
                <a:gd name="T2" fmla="*/ 12 w 22"/>
                <a:gd name="T3" fmla="*/ 58 h 58"/>
                <a:gd name="T4" fmla="*/ 6 w 22"/>
                <a:gd name="T5" fmla="*/ 58 h 58"/>
                <a:gd name="T6" fmla="*/ 4 w 22"/>
                <a:gd name="T7" fmla="*/ 56 h 58"/>
                <a:gd name="T8" fmla="*/ 2 w 22"/>
                <a:gd name="T9" fmla="*/ 52 h 58"/>
                <a:gd name="T10" fmla="*/ 0 w 22"/>
                <a:gd name="T11" fmla="*/ 48 h 58"/>
                <a:gd name="T12" fmla="*/ 0 w 22"/>
                <a:gd name="T13" fmla="*/ 12 h 58"/>
                <a:gd name="T14" fmla="*/ 0 w 22"/>
                <a:gd name="T15" fmla="*/ 12 h 58"/>
                <a:gd name="T16" fmla="*/ 2 w 22"/>
                <a:gd name="T17" fmla="*/ 8 h 58"/>
                <a:gd name="T18" fmla="*/ 4 w 22"/>
                <a:gd name="T19" fmla="*/ 4 h 58"/>
                <a:gd name="T20" fmla="*/ 6 w 22"/>
                <a:gd name="T21" fmla="*/ 2 h 58"/>
                <a:gd name="T22" fmla="*/ 12 w 22"/>
                <a:gd name="T23" fmla="*/ 0 h 58"/>
                <a:gd name="T24" fmla="*/ 12 w 22"/>
                <a:gd name="T25" fmla="*/ 0 h 58"/>
                <a:gd name="T26" fmla="*/ 16 w 22"/>
                <a:gd name="T27" fmla="*/ 2 h 58"/>
                <a:gd name="T28" fmla="*/ 20 w 22"/>
                <a:gd name="T29" fmla="*/ 4 h 58"/>
                <a:gd name="T30" fmla="*/ 22 w 22"/>
                <a:gd name="T31" fmla="*/ 8 h 58"/>
                <a:gd name="T32" fmla="*/ 22 w 22"/>
                <a:gd name="T33" fmla="*/ 12 h 58"/>
                <a:gd name="T34" fmla="*/ 22 w 22"/>
                <a:gd name="T35" fmla="*/ 48 h 58"/>
                <a:gd name="T36" fmla="*/ 22 w 22"/>
                <a:gd name="T37" fmla="*/ 48 h 58"/>
                <a:gd name="T38" fmla="*/ 22 w 22"/>
                <a:gd name="T39" fmla="*/ 52 h 58"/>
                <a:gd name="T40" fmla="*/ 20 w 22"/>
                <a:gd name="T41" fmla="*/ 56 h 58"/>
                <a:gd name="T42" fmla="*/ 16 w 22"/>
                <a:gd name="T43" fmla="*/ 58 h 58"/>
                <a:gd name="T44" fmla="*/ 12 w 22"/>
                <a:gd name="T45" fmla="*/ 58 h 58"/>
                <a:gd name="T46" fmla="*/ 12 w 22"/>
                <a:gd name="T47" fmla="*/ 58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2" h="57">
                  <a:moveTo>
                    <a:pt x="12" y="58"/>
                  </a:moveTo>
                  <a:lnTo>
                    <a:pt x="12" y="58"/>
                  </a:lnTo>
                  <a:lnTo>
                    <a:pt x="6" y="58"/>
                  </a:lnTo>
                  <a:lnTo>
                    <a:pt x="4" y="56"/>
                  </a:lnTo>
                  <a:lnTo>
                    <a:pt x="2" y="52"/>
                  </a:lnTo>
                  <a:lnTo>
                    <a:pt x="0" y="48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2" y="8"/>
                  </a:lnTo>
                  <a:lnTo>
                    <a:pt x="4" y="4"/>
                  </a:lnTo>
                  <a:lnTo>
                    <a:pt x="6" y="2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6" y="2"/>
                  </a:lnTo>
                  <a:lnTo>
                    <a:pt x="20" y="4"/>
                  </a:lnTo>
                  <a:lnTo>
                    <a:pt x="22" y="8"/>
                  </a:lnTo>
                  <a:lnTo>
                    <a:pt x="22" y="12"/>
                  </a:lnTo>
                  <a:lnTo>
                    <a:pt x="22" y="48"/>
                  </a:lnTo>
                  <a:lnTo>
                    <a:pt x="22" y="48"/>
                  </a:lnTo>
                  <a:lnTo>
                    <a:pt x="22" y="52"/>
                  </a:lnTo>
                  <a:lnTo>
                    <a:pt x="20" y="56"/>
                  </a:lnTo>
                  <a:lnTo>
                    <a:pt x="16" y="58"/>
                  </a:lnTo>
                  <a:lnTo>
                    <a:pt x="12" y="58"/>
                  </a:lnTo>
                  <a:lnTo>
                    <a:pt x="12" y="5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316"/>
            <p:cNvSpPr/>
            <p:nvPr/>
          </p:nvSpPr>
          <p:spPr bwMode="auto">
            <a:xfrm>
              <a:off x="3074988" y="6170613"/>
              <a:ext cx="63500" cy="85725"/>
            </a:xfrm>
            <a:custGeom>
              <a:gdLst>
                <a:gd name="T0" fmla="*/ 30 w 40"/>
                <a:gd name="T1" fmla="*/ 54 h 54"/>
                <a:gd name="T2" fmla="*/ 30 w 40"/>
                <a:gd name="T3" fmla="*/ 54 h 54"/>
                <a:gd name="T4" fmla="*/ 24 w 40"/>
                <a:gd name="T5" fmla="*/ 52 h 54"/>
                <a:gd name="T6" fmla="*/ 20 w 40"/>
                <a:gd name="T7" fmla="*/ 48 h 54"/>
                <a:gd name="T8" fmla="*/ 2 w 40"/>
                <a:gd name="T9" fmla="*/ 18 h 54"/>
                <a:gd name="T10" fmla="*/ 2 w 40"/>
                <a:gd name="T11" fmla="*/ 18 h 54"/>
                <a:gd name="T12" fmla="*/ 0 w 40"/>
                <a:gd name="T13" fmla="*/ 12 h 54"/>
                <a:gd name="T14" fmla="*/ 0 w 40"/>
                <a:gd name="T15" fmla="*/ 8 h 54"/>
                <a:gd name="T16" fmla="*/ 2 w 40"/>
                <a:gd name="T17" fmla="*/ 4 h 54"/>
                <a:gd name="T18" fmla="*/ 6 w 40"/>
                <a:gd name="T19" fmla="*/ 2 h 54"/>
                <a:gd name="T20" fmla="*/ 6 w 40"/>
                <a:gd name="T21" fmla="*/ 2 h 54"/>
                <a:gd name="T22" fmla="*/ 10 w 40"/>
                <a:gd name="T23" fmla="*/ 0 h 54"/>
                <a:gd name="T24" fmla="*/ 14 w 40"/>
                <a:gd name="T25" fmla="*/ 0 h 54"/>
                <a:gd name="T26" fmla="*/ 18 w 40"/>
                <a:gd name="T27" fmla="*/ 2 h 54"/>
                <a:gd name="T28" fmla="*/ 20 w 40"/>
                <a:gd name="T29" fmla="*/ 6 h 54"/>
                <a:gd name="T30" fmla="*/ 38 w 40"/>
                <a:gd name="T31" fmla="*/ 36 h 54"/>
                <a:gd name="T32" fmla="*/ 38 w 40"/>
                <a:gd name="T33" fmla="*/ 36 h 54"/>
                <a:gd name="T34" fmla="*/ 40 w 40"/>
                <a:gd name="T35" fmla="*/ 42 h 54"/>
                <a:gd name="T36" fmla="*/ 40 w 40"/>
                <a:gd name="T37" fmla="*/ 46 h 54"/>
                <a:gd name="T38" fmla="*/ 38 w 40"/>
                <a:gd name="T39" fmla="*/ 50 h 54"/>
                <a:gd name="T40" fmla="*/ 34 w 40"/>
                <a:gd name="T41" fmla="*/ 52 h 54"/>
                <a:gd name="T42" fmla="*/ 34 w 40"/>
                <a:gd name="T43" fmla="*/ 52 h 54"/>
                <a:gd name="T44" fmla="*/ 30 w 40"/>
                <a:gd name="T45" fmla="*/ 54 h 54"/>
                <a:gd name="T46" fmla="*/ 30 w 40"/>
                <a:gd name="T47" fmla="*/ 54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0" h="54">
                  <a:moveTo>
                    <a:pt x="30" y="54"/>
                  </a:moveTo>
                  <a:lnTo>
                    <a:pt x="30" y="54"/>
                  </a:lnTo>
                  <a:lnTo>
                    <a:pt x="24" y="52"/>
                  </a:lnTo>
                  <a:lnTo>
                    <a:pt x="20" y="48"/>
                  </a:lnTo>
                  <a:lnTo>
                    <a:pt x="2" y="18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0" y="8"/>
                  </a:lnTo>
                  <a:lnTo>
                    <a:pt x="2" y="4"/>
                  </a:lnTo>
                  <a:lnTo>
                    <a:pt x="6" y="2"/>
                  </a:lnTo>
                  <a:lnTo>
                    <a:pt x="6" y="2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18" y="2"/>
                  </a:lnTo>
                  <a:lnTo>
                    <a:pt x="20" y="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40" y="42"/>
                  </a:lnTo>
                  <a:lnTo>
                    <a:pt x="40" y="46"/>
                  </a:lnTo>
                  <a:lnTo>
                    <a:pt x="38" y="50"/>
                  </a:lnTo>
                  <a:lnTo>
                    <a:pt x="34" y="52"/>
                  </a:lnTo>
                  <a:lnTo>
                    <a:pt x="34" y="52"/>
                  </a:lnTo>
                  <a:lnTo>
                    <a:pt x="30" y="54"/>
                  </a:lnTo>
                  <a:lnTo>
                    <a:pt x="30" y="5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6" name="Freeform 317"/>
            <p:cNvSpPr/>
            <p:nvPr/>
          </p:nvSpPr>
          <p:spPr bwMode="auto">
            <a:xfrm>
              <a:off x="2967038" y="6275388"/>
              <a:ext cx="82550" cy="63500"/>
            </a:xfrm>
            <a:custGeom>
              <a:gdLst>
                <a:gd name="T0" fmla="*/ 42 w 52"/>
                <a:gd name="T1" fmla="*/ 40 h 40"/>
                <a:gd name="T2" fmla="*/ 42 w 52"/>
                <a:gd name="T3" fmla="*/ 40 h 40"/>
                <a:gd name="T4" fmla="*/ 36 w 52"/>
                <a:gd name="T5" fmla="*/ 38 h 40"/>
                <a:gd name="T6" fmla="*/ 4 w 52"/>
                <a:gd name="T7" fmla="*/ 20 h 40"/>
                <a:gd name="T8" fmla="*/ 4 w 52"/>
                <a:gd name="T9" fmla="*/ 20 h 40"/>
                <a:gd name="T10" fmla="*/ 2 w 52"/>
                <a:gd name="T11" fmla="*/ 16 h 40"/>
                <a:gd name="T12" fmla="*/ 0 w 52"/>
                <a:gd name="T13" fmla="*/ 14 h 40"/>
                <a:gd name="T14" fmla="*/ 0 w 52"/>
                <a:gd name="T15" fmla="*/ 8 h 40"/>
                <a:gd name="T16" fmla="*/ 0 w 52"/>
                <a:gd name="T17" fmla="*/ 4 h 40"/>
                <a:gd name="T18" fmla="*/ 0 w 52"/>
                <a:gd name="T19" fmla="*/ 4 h 40"/>
                <a:gd name="T20" fmla="*/ 4 w 52"/>
                <a:gd name="T21" fmla="*/ 2 h 40"/>
                <a:gd name="T22" fmla="*/ 8 w 52"/>
                <a:gd name="T23" fmla="*/ 0 h 40"/>
                <a:gd name="T24" fmla="*/ 12 w 52"/>
                <a:gd name="T25" fmla="*/ 0 h 40"/>
                <a:gd name="T26" fmla="*/ 16 w 52"/>
                <a:gd name="T27" fmla="*/ 0 h 40"/>
                <a:gd name="T28" fmla="*/ 46 w 52"/>
                <a:gd name="T29" fmla="*/ 18 h 40"/>
                <a:gd name="T30" fmla="*/ 46 w 52"/>
                <a:gd name="T31" fmla="*/ 18 h 40"/>
                <a:gd name="T32" fmla="*/ 50 w 52"/>
                <a:gd name="T33" fmla="*/ 22 h 40"/>
                <a:gd name="T34" fmla="*/ 52 w 52"/>
                <a:gd name="T35" fmla="*/ 26 h 40"/>
                <a:gd name="T36" fmla="*/ 52 w 52"/>
                <a:gd name="T37" fmla="*/ 30 h 40"/>
                <a:gd name="T38" fmla="*/ 50 w 52"/>
                <a:gd name="T39" fmla="*/ 34 h 40"/>
                <a:gd name="T40" fmla="*/ 50 w 52"/>
                <a:gd name="T41" fmla="*/ 34 h 40"/>
                <a:gd name="T42" fmla="*/ 46 w 52"/>
                <a:gd name="T43" fmla="*/ 38 h 40"/>
                <a:gd name="T44" fmla="*/ 42 w 52"/>
                <a:gd name="T45" fmla="*/ 40 h 40"/>
                <a:gd name="T46" fmla="*/ 42 w 52"/>
                <a:gd name="T47" fmla="*/ 4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2" h="40">
                  <a:moveTo>
                    <a:pt x="42" y="40"/>
                  </a:moveTo>
                  <a:lnTo>
                    <a:pt x="42" y="40"/>
                  </a:lnTo>
                  <a:lnTo>
                    <a:pt x="36" y="38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8"/>
                  </a:lnTo>
                  <a:lnTo>
                    <a:pt x="0" y="4"/>
                  </a:lnTo>
                  <a:lnTo>
                    <a:pt x="0" y="4"/>
                  </a:lnTo>
                  <a:lnTo>
                    <a:pt x="4" y="2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6" y="0"/>
                  </a:lnTo>
                  <a:lnTo>
                    <a:pt x="46" y="18"/>
                  </a:lnTo>
                  <a:lnTo>
                    <a:pt x="46" y="18"/>
                  </a:lnTo>
                  <a:lnTo>
                    <a:pt x="50" y="22"/>
                  </a:lnTo>
                  <a:lnTo>
                    <a:pt x="52" y="26"/>
                  </a:lnTo>
                  <a:lnTo>
                    <a:pt x="52" y="30"/>
                  </a:lnTo>
                  <a:lnTo>
                    <a:pt x="50" y="34"/>
                  </a:lnTo>
                  <a:lnTo>
                    <a:pt x="50" y="34"/>
                  </a:lnTo>
                  <a:lnTo>
                    <a:pt x="46" y="38"/>
                  </a:lnTo>
                  <a:lnTo>
                    <a:pt x="42" y="40"/>
                  </a:lnTo>
                  <a:lnTo>
                    <a:pt x="42" y="4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7" name="Freeform 318"/>
            <p:cNvSpPr/>
            <p:nvPr/>
          </p:nvSpPr>
          <p:spPr bwMode="auto">
            <a:xfrm>
              <a:off x="2922588" y="6418263"/>
              <a:ext cx="92075" cy="34925"/>
            </a:xfrm>
            <a:custGeom>
              <a:gdLst>
                <a:gd name="T0" fmla="*/ 46 w 58"/>
                <a:gd name="T1" fmla="*/ 22 h 22"/>
                <a:gd name="T2" fmla="*/ 12 w 58"/>
                <a:gd name="T3" fmla="*/ 22 h 22"/>
                <a:gd name="T4" fmla="*/ 12 w 58"/>
                <a:gd name="T5" fmla="*/ 22 h 22"/>
                <a:gd name="T6" fmla="*/ 6 w 58"/>
                <a:gd name="T7" fmla="*/ 22 h 22"/>
                <a:gd name="T8" fmla="*/ 4 w 58"/>
                <a:gd name="T9" fmla="*/ 18 h 22"/>
                <a:gd name="T10" fmla="*/ 0 w 58"/>
                <a:gd name="T11" fmla="*/ 16 h 22"/>
                <a:gd name="T12" fmla="*/ 0 w 58"/>
                <a:gd name="T13" fmla="*/ 10 h 22"/>
                <a:gd name="T14" fmla="*/ 0 w 58"/>
                <a:gd name="T15" fmla="*/ 10 h 22"/>
                <a:gd name="T16" fmla="*/ 0 w 58"/>
                <a:gd name="T17" fmla="*/ 6 h 22"/>
                <a:gd name="T18" fmla="*/ 4 w 58"/>
                <a:gd name="T19" fmla="*/ 2 h 22"/>
                <a:gd name="T20" fmla="*/ 6 w 58"/>
                <a:gd name="T21" fmla="*/ 0 h 22"/>
                <a:gd name="T22" fmla="*/ 12 w 58"/>
                <a:gd name="T23" fmla="*/ 0 h 22"/>
                <a:gd name="T24" fmla="*/ 46 w 58"/>
                <a:gd name="T25" fmla="*/ 0 h 22"/>
                <a:gd name="T26" fmla="*/ 46 w 58"/>
                <a:gd name="T27" fmla="*/ 0 h 22"/>
                <a:gd name="T28" fmla="*/ 52 w 58"/>
                <a:gd name="T29" fmla="*/ 0 h 22"/>
                <a:gd name="T30" fmla="*/ 54 w 58"/>
                <a:gd name="T31" fmla="*/ 2 h 22"/>
                <a:gd name="T32" fmla="*/ 58 w 58"/>
                <a:gd name="T33" fmla="*/ 6 h 22"/>
                <a:gd name="T34" fmla="*/ 58 w 58"/>
                <a:gd name="T35" fmla="*/ 10 h 22"/>
                <a:gd name="T36" fmla="*/ 58 w 58"/>
                <a:gd name="T37" fmla="*/ 10 h 22"/>
                <a:gd name="T38" fmla="*/ 58 w 58"/>
                <a:gd name="T39" fmla="*/ 16 h 22"/>
                <a:gd name="T40" fmla="*/ 54 w 58"/>
                <a:gd name="T41" fmla="*/ 18 h 22"/>
                <a:gd name="T42" fmla="*/ 52 w 58"/>
                <a:gd name="T43" fmla="*/ 22 h 22"/>
                <a:gd name="T44" fmla="*/ 46 w 58"/>
                <a:gd name="T45" fmla="*/ 22 h 22"/>
                <a:gd name="T46" fmla="*/ 46 w 58"/>
                <a:gd name="T47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7" h="22">
                  <a:moveTo>
                    <a:pt x="46" y="22"/>
                  </a:moveTo>
                  <a:lnTo>
                    <a:pt x="12" y="22"/>
                  </a:lnTo>
                  <a:lnTo>
                    <a:pt x="12" y="22"/>
                  </a:lnTo>
                  <a:lnTo>
                    <a:pt x="6" y="22"/>
                  </a:lnTo>
                  <a:lnTo>
                    <a:pt x="4" y="18"/>
                  </a:lnTo>
                  <a:lnTo>
                    <a:pt x="0" y="1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6"/>
                  </a:lnTo>
                  <a:lnTo>
                    <a:pt x="4" y="2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52" y="0"/>
                  </a:lnTo>
                  <a:lnTo>
                    <a:pt x="54" y="2"/>
                  </a:lnTo>
                  <a:lnTo>
                    <a:pt x="58" y="6"/>
                  </a:lnTo>
                  <a:lnTo>
                    <a:pt x="58" y="10"/>
                  </a:lnTo>
                  <a:lnTo>
                    <a:pt x="58" y="10"/>
                  </a:lnTo>
                  <a:lnTo>
                    <a:pt x="58" y="16"/>
                  </a:lnTo>
                  <a:lnTo>
                    <a:pt x="54" y="18"/>
                  </a:lnTo>
                  <a:lnTo>
                    <a:pt x="52" y="22"/>
                  </a:lnTo>
                  <a:lnTo>
                    <a:pt x="46" y="22"/>
                  </a:lnTo>
                  <a:lnTo>
                    <a:pt x="46" y="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8" name="Freeform 319"/>
            <p:cNvSpPr/>
            <p:nvPr/>
          </p:nvSpPr>
          <p:spPr bwMode="auto">
            <a:xfrm>
              <a:off x="2957513" y="6535738"/>
              <a:ext cx="82550" cy="63500"/>
            </a:xfrm>
            <a:custGeom>
              <a:gdLst>
                <a:gd name="T0" fmla="*/ 10 w 52"/>
                <a:gd name="T1" fmla="*/ 40 h 40"/>
                <a:gd name="T2" fmla="*/ 10 w 52"/>
                <a:gd name="T3" fmla="*/ 40 h 40"/>
                <a:gd name="T4" fmla="*/ 6 w 52"/>
                <a:gd name="T5" fmla="*/ 38 h 40"/>
                <a:gd name="T6" fmla="*/ 2 w 52"/>
                <a:gd name="T7" fmla="*/ 34 h 40"/>
                <a:gd name="T8" fmla="*/ 2 w 52"/>
                <a:gd name="T9" fmla="*/ 34 h 40"/>
                <a:gd name="T10" fmla="*/ 0 w 52"/>
                <a:gd name="T11" fmla="*/ 30 h 40"/>
                <a:gd name="T12" fmla="*/ 0 w 52"/>
                <a:gd name="T13" fmla="*/ 26 h 40"/>
                <a:gd name="T14" fmla="*/ 2 w 52"/>
                <a:gd name="T15" fmla="*/ 22 h 40"/>
                <a:gd name="T16" fmla="*/ 6 w 52"/>
                <a:gd name="T17" fmla="*/ 20 h 40"/>
                <a:gd name="T18" fmla="*/ 36 w 52"/>
                <a:gd name="T19" fmla="*/ 2 h 40"/>
                <a:gd name="T20" fmla="*/ 36 w 52"/>
                <a:gd name="T21" fmla="*/ 2 h 40"/>
                <a:gd name="T22" fmla="*/ 40 w 52"/>
                <a:gd name="T23" fmla="*/ 0 h 40"/>
                <a:gd name="T24" fmla="*/ 44 w 52"/>
                <a:gd name="T25" fmla="*/ 0 h 40"/>
                <a:gd name="T26" fmla="*/ 48 w 52"/>
                <a:gd name="T27" fmla="*/ 2 h 40"/>
                <a:gd name="T28" fmla="*/ 52 w 52"/>
                <a:gd name="T29" fmla="*/ 6 h 40"/>
                <a:gd name="T30" fmla="*/ 52 w 52"/>
                <a:gd name="T31" fmla="*/ 6 h 40"/>
                <a:gd name="T32" fmla="*/ 52 w 52"/>
                <a:gd name="T33" fmla="*/ 10 h 40"/>
                <a:gd name="T34" fmla="*/ 52 w 52"/>
                <a:gd name="T35" fmla="*/ 14 h 40"/>
                <a:gd name="T36" fmla="*/ 50 w 52"/>
                <a:gd name="T37" fmla="*/ 18 h 40"/>
                <a:gd name="T38" fmla="*/ 48 w 52"/>
                <a:gd name="T39" fmla="*/ 20 h 40"/>
                <a:gd name="T40" fmla="*/ 16 w 52"/>
                <a:gd name="T41" fmla="*/ 38 h 40"/>
                <a:gd name="T42" fmla="*/ 16 w 52"/>
                <a:gd name="T43" fmla="*/ 38 h 40"/>
                <a:gd name="T44" fmla="*/ 10 w 52"/>
                <a:gd name="T45" fmla="*/ 40 h 40"/>
                <a:gd name="T46" fmla="*/ 10 w 52"/>
                <a:gd name="T47" fmla="*/ 4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2" h="40">
                  <a:moveTo>
                    <a:pt x="10" y="40"/>
                  </a:moveTo>
                  <a:lnTo>
                    <a:pt x="10" y="40"/>
                  </a:lnTo>
                  <a:lnTo>
                    <a:pt x="6" y="38"/>
                  </a:lnTo>
                  <a:lnTo>
                    <a:pt x="2" y="34"/>
                  </a:lnTo>
                  <a:lnTo>
                    <a:pt x="2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2" y="22"/>
                  </a:lnTo>
                  <a:lnTo>
                    <a:pt x="6" y="20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2" y="10"/>
                  </a:lnTo>
                  <a:lnTo>
                    <a:pt x="52" y="14"/>
                  </a:lnTo>
                  <a:lnTo>
                    <a:pt x="50" y="18"/>
                  </a:lnTo>
                  <a:lnTo>
                    <a:pt x="48" y="20"/>
                  </a:lnTo>
                  <a:lnTo>
                    <a:pt x="16" y="38"/>
                  </a:lnTo>
                  <a:lnTo>
                    <a:pt x="16" y="38"/>
                  </a:lnTo>
                  <a:lnTo>
                    <a:pt x="10" y="40"/>
                  </a:lnTo>
                  <a:lnTo>
                    <a:pt x="10" y="4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9" name="Freeform 320"/>
            <p:cNvSpPr/>
            <p:nvPr/>
          </p:nvSpPr>
          <p:spPr bwMode="auto">
            <a:xfrm>
              <a:off x="3408363" y="6551613"/>
              <a:ext cx="85725" cy="63500"/>
            </a:xfrm>
            <a:custGeom>
              <a:gdLst>
                <a:gd name="T0" fmla="*/ 42 w 54"/>
                <a:gd name="T1" fmla="*/ 40 h 40"/>
                <a:gd name="T2" fmla="*/ 42 w 54"/>
                <a:gd name="T3" fmla="*/ 40 h 40"/>
                <a:gd name="T4" fmla="*/ 38 w 54"/>
                <a:gd name="T5" fmla="*/ 38 h 40"/>
                <a:gd name="T6" fmla="*/ 6 w 54"/>
                <a:gd name="T7" fmla="*/ 20 h 40"/>
                <a:gd name="T8" fmla="*/ 6 w 54"/>
                <a:gd name="T9" fmla="*/ 20 h 40"/>
                <a:gd name="T10" fmla="*/ 4 w 54"/>
                <a:gd name="T11" fmla="*/ 18 h 40"/>
                <a:gd name="T12" fmla="*/ 2 w 54"/>
                <a:gd name="T13" fmla="*/ 14 h 40"/>
                <a:gd name="T14" fmla="*/ 0 w 54"/>
                <a:gd name="T15" fmla="*/ 10 h 40"/>
                <a:gd name="T16" fmla="*/ 2 w 54"/>
                <a:gd name="T17" fmla="*/ 6 h 40"/>
                <a:gd name="T18" fmla="*/ 2 w 54"/>
                <a:gd name="T19" fmla="*/ 6 h 40"/>
                <a:gd name="T20" fmla="*/ 6 w 54"/>
                <a:gd name="T21" fmla="*/ 2 h 40"/>
                <a:gd name="T22" fmla="*/ 10 w 54"/>
                <a:gd name="T23" fmla="*/ 0 h 40"/>
                <a:gd name="T24" fmla="*/ 14 w 54"/>
                <a:gd name="T25" fmla="*/ 0 h 40"/>
                <a:gd name="T26" fmla="*/ 18 w 54"/>
                <a:gd name="T27" fmla="*/ 2 h 40"/>
                <a:gd name="T28" fmla="*/ 48 w 54"/>
                <a:gd name="T29" fmla="*/ 20 h 40"/>
                <a:gd name="T30" fmla="*/ 48 w 54"/>
                <a:gd name="T31" fmla="*/ 20 h 40"/>
                <a:gd name="T32" fmla="*/ 52 w 54"/>
                <a:gd name="T33" fmla="*/ 22 h 40"/>
                <a:gd name="T34" fmla="*/ 54 w 54"/>
                <a:gd name="T35" fmla="*/ 26 h 40"/>
                <a:gd name="T36" fmla="*/ 54 w 54"/>
                <a:gd name="T37" fmla="*/ 30 h 40"/>
                <a:gd name="T38" fmla="*/ 52 w 54"/>
                <a:gd name="T39" fmla="*/ 34 h 40"/>
                <a:gd name="T40" fmla="*/ 52 w 54"/>
                <a:gd name="T41" fmla="*/ 34 h 40"/>
                <a:gd name="T42" fmla="*/ 48 w 54"/>
                <a:gd name="T43" fmla="*/ 38 h 40"/>
                <a:gd name="T44" fmla="*/ 42 w 54"/>
                <a:gd name="T45" fmla="*/ 40 h 40"/>
                <a:gd name="T46" fmla="*/ 42 w 54"/>
                <a:gd name="T47" fmla="*/ 4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4" h="40">
                  <a:moveTo>
                    <a:pt x="42" y="40"/>
                  </a:moveTo>
                  <a:lnTo>
                    <a:pt x="42" y="40"/>
                  </a:lnTo>
                  <a:lnTo>
                    <a:pt x="38" y="38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4" y="18"/>
                  </a:lnTo>
                  <a:lnTo>
                    <a:pt x="2" y="14"/>
                  </a:lnTo>
                  <a:lnTo>
                    <a:pt x="0" y="10"/>
                  </a:lnTo>
                  <a:lnTo>
                    <a:pt x="2" y="6"/>
                  </a:lnTo>
                  <a:lnTo>
                    <a:pt x="2" y="6"/>
                  </a:lnTo>
                  <a:lnTo>
                    <a:pt x="6" y="2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18" y="2"/>
                  </a:lnTo>
                  <a:lnTo>
                    <a:pt x="48" y="20"/>
                  </a:lnTo>
                  <a:lnTo>
                    <a:pt x="48" y="20"/>
                  </a:lnTo>
                  <a:lnTo>
                    <a:pt x="52" y="22"/>
                  </a:lnTo>
                  <a:lnTo>
                    <a:pt x="54" y="26"/>
                  </a:lnTo>
                  <a:lnTo>
                    <a:pt x="54" y="30"/>
                  </a:lnTo>
                  <a:lnTo>
                    <a:pt x="52" y="34"/>
                  </a:lnTo>
                  <a:lnTo>
                    <a:pt x="52" y="34"/>
                  </a:lnTo>
                  <a:lnTo>
                    <a:pt x="48" y="38"/>
                  </a:lnTo>
                  <a:lnTo>
                    <a:pt x="42" y="40"/>
                  </a:lnTo>
                  <a:lnTo>
                    <a:pt x="42" y="4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0" name="Freeform 321"/>
            <p:cNvSpPr/>
            <p:nvPr/>
          </p:nvSpPr>
          <p:spPr bwMode="auto">
            <a:xfrm>
              <a:off x="3446463" y="6437313"/>
              <a:ext cx="92075" cy="34925"/>
            </a:xfrm>
            <a:custGeom>
              <a:gdLst>
                <a:gd name="T0" fmla="*/ 46 w 58"/>
                <a:gd name="T1" fmla="*/ 22 h 22"/>
                <a:gd name="T2" fmla="*/ 10 w 58"/>
                <a:gd name="T3" fmla="*/ 22 h 22"/>
                <a:gd name="T4" fmla="*/ 10 w 58"/>
                <a:gd name="T5" fmla="*/ 22 h 22"/>
                <a:gd name="T6" fmla="*/ 6 w 58"/>
                <a:gd name="T7" fmla="*/ 20 h 22"/>
                <a:gd name="T8" fmla="*/ 2 w 58"/>
                <a:gd name="T9" fmla="*/ 18 h 22"/>
                <a:gd name="T10" fmla="*/ 0 w 58"/>
                <a:gd name="T11" fmla="*/ 14 h 22"/>
                <a:gd name="T12" fmla="*/ 0 w 58"/>
                <a:gd name="T13" fmla="*/ 10 h 22"/>
                <a:gd name="T14" fmla="*/ 0 w 58"/>
                <a:gd name="T15" fmla="*/ 10 h 22"/>
                <a:gd name="T16" fmla="*/ 0 w 58"/>
                <a:gd name="T17" fmla="*/ 6 h 22"/>
                <a:gd name="T18" fmla="*/ 2 w 58"/>
                <a:gd name="T19" fmla="*/ 2 h 22"/>
                <a:gd name="T20" fmla="*/ 6 w 58"/>
                <a:gd name="T21" fmla="*/ 0 h 22"/>
                <a:gd name="T22" fmla="*/ 10 w 58"/>
                <a:gd name="T23" fmla="*/ 0 h 22"/>
                <a:gd name="T24" fmla="*/ 46 w 58"/>
                <a:gd name="T25" fmla="*/ 0 h 22"/>
                <a:gd name="T26" fmla="*/ 46 w 58"/>
                <a:gd name="T27" fmla="*/ 0 h 22"/>
                <a:gd name="T28" fmla="*/ 50 w 58"/>
                <a:gd name="T29" fmla="*/ 0 h 22"/>
                <a:gd name="T30" fmla="*/ 54 w 58"/>
                <a:gd name="T31" fmla="*/ 2 h 22"/>
                <a:gd name="T32" fmla="*/ 56 w 58"/>
                <a:gd name="T33" fmla="*/ 6 h 22"/>
                <a:gd name="T34" fmla="*/ 58 w 58"/>
                <a:gd name="T35" fmla="*/ 10 h 22"/>
                <a:gd name="T36" fmla="*/ 58 w 58"/>
                <a:gd name="T37" fmla="*/ 10 h 22"/>
                <a:gd name="T38" fmla="*/ 56 w 58"/>
                <a:gd name="T39" fmla="*/ 14 h 22"/>
                <a:gd name="T40" fmla="*/ 54 w 58"/>
                <a:gd name="T41" fmla="*/ 18 h 22"/>
                <a:gd name="T42" fmla="*/ 50 w 58"/>
                <a:gd name="T43" fmla="*/ 20 h 22"/>
                <a:gd name="T44" fmla="*/ 46 w 58"/>
                <a:gd name="T45" fmla="*/ 22 h 22"/>
                <a:gd name="T46" fmla="*/ 46 w 58"/>
                <a:gd name="T47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7" h="22">
                  <a:moveTo>
                    <a:pt x="46" y="22"/>
                  </a:moveTo>
                  <a:lnTo>
                    <a:pt x="10" y="22"/>
                  </a:lnTo>
                  <a:lnTo>
                    <a:pt x="10" y="22"/>
                  </a:lnTo>
                  <a:lnTo>
                    <a:pt x="6" y="20"/>
                  </a:lnTo>
                  <a:lnTo>
                    <a:pt x="2" y="18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6"/>
                  </a:lnTo>
                  <a:lnTo>
                    <a:pt x="2" y="2"/>
                  </a:lnTo>
                  <a:lnTo>
                    <a:pt x="6" y="0"/>
                  </a:lnTo>
                  <a:lnTo>
                    <a:pt x="10" y="0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50" y="0"/>
                  </a:lnTo>
                  <a:lnTo>
                    <a:pt x="54" y="2"/>
                  </a:lnTo>
                  <a:lnTo>
                    <a:pt x="56" y="6"/>
                  </a:lnTo>
                  <a:lnTo>
                    <a:pt x="58" y="10"/>
                  </a:lnTo>
                  <a:lnTo>
                    <a:pt x="58" y="10"/>
                  </a:lnTo>
                  <a:lnTo>
                    <a:pt x="56" y="14"/>
                  </a:lnTo>
                  <a:lnTo>
                    <a:pt x="54" y="18"/>
                  </a:lnTo>
                  <a:lnTo>
                    <a:pt x="50" y="20"/>
                  </a:lnTo>
                  <a:lnTo>
                    <a:pt x="46" y="22"/>
                  </a:lnTo>
                  <a:lnTo>
                    <a:pt x="46" y="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1" name="Freeform 322"/>
            <p:cNvSpPr/>
            <p:nvPr/>
          </p:nvSpPr>
          <p:spPr bwMode="auto">
            <a:xfrm>
              <a:off x="3417888" y="6291263"/>
              <a:ext cx="85725" cy="63500"/>
            </a:xfrm>
            <a:custGeom>
              <a:gdLst>
                <a:gd name="T0" fmla="*/ 12 w 54"/>
                <a:gd name="T1" fmla="*/ 40 h 40"/>
                <a:gd name="T2" fmla="*/ 12 w 54"/>
                <a:gd name="T3" fmla="*/ 40 h 40"/>
                <a:gd name="T4" fmla="*/ 6 w 54"/>
                <a:gd name="T5" fmla="*/ 38 h 40"/>
                <a:gd name="T6" fmla="*/ 2 w 54"/>
                <a:gd name="T7" fmla="*/ 34 h 40"/>
                <a:gd name="T8" fmla="*/ 2 w 54"/>
                <a:gd name="T9" fmla="*/ 34 h 40"/>
                <a:gd name="T10" fmla="*/ 0 w 54"/>
                <a:gd name="T11" fmla="*/ 30 h 40"/>
                <a:gd name="T12" fmla="*/ 0 w 54"/>
                <a:gd name="T13" fmla="*/ 26 h 40"/>
                <a:gd name="T14" fmla="*/ 2 w 54"/>
                <a:gd name="T15" fmla="*/ 22 h 40"/>
                <a:gd name="T16" fmla="*/ 6 w 54"/>
                <a:gd name="T17" fmla="*/ 18 h 40"/>
                <a:gd name="T18" fmla="*/ 38 w 54"/>
                <a:gd name="T19" fmla="*/ 0 h 40"/>
                <a:gd name="T20" fmla="*/ 38 w 54"/>
                <a:gd name="T21" fmla="*/ 0 h 40"/>
                <a:gd name="T22" fmla="*/ 42 w 54"/>
                <a:gd name="T23" fmla="*/ 0 h 40"/>
                <a:gd name="T24" fmla="*/ 46 w 54"/>
                <a:gd name="T25" fmla="*/ 0 h 40"/>
                <a:gd name="T26" fmla="*/ 50 w 54"/>
                <a:gd name="T27" fmla="*/ 2 h 40"/>
                <a:gd name="T28" fmla="*/ 52 w 54"/>
                <a:gd name="T29" fmla="*/ 4 h 40"/>
                <a:gd name="T30" fmla="*/ 52 w 54"/>
                <a:gd name="T31" fmla="*/ 4 h 40"/>
                <a:gd name="T32" fmla="*/ 54 w 54"/>
                <a:gd name="T33" fmla="*/ 8 h 40"/>
                <a:gd name="T34" fmla="*/ 54 w 54"/>
                <a:gd name="T35" fmla="*/ 12 h 40"/>
                <a:gd name="T36" fmla="*/ 52 w 54"/>
                <a:gd name="T37" fmla="*/ 16 h 40"/>
                <a:gd name="T38" fmla="*/ 48 w 54"/>
                <a:gd name="T39" fmla="*/ 20 h 40"/>
                <a:gd name="T40" fmla="*/ 18 w 54"/>
                <a:gd name="T41" fmla="*/ 38 h 40"/>
                <a:gd name="T42" fmla="*/ 18 w 54"/>
                <a:gd name="T43" fmla="*/ 38 h 40"/>
                <a:gd name="T44" fmla="*/ 12 w 54"/>
                <a:gd name="T45" fmla="*/ 40 h 40"/>
                <a:gd name="T46" fmla="*/ 12 w 54"/>
                <a:gd name="T47" fmla="*/ 4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4" h="40">
                  <a:moveTo>
                    <a:pt x="12" y="40"/>
                  </a:moveTo>
                  <a:lnTo>
                    <a:pt x="12" y="40"/>
                  </a:lnTo>
                  <a:lnTo>
                    <a:pt x="6" y="38"/>
                  </a:lnTo>
                  <a:lnTo>
                    <a:pt x="2" y="34"/>
                  </a:lnTo>
                  <a:lnTo>
                    <a:pt x="2" y="34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2" y="22"/>
                  </a:lnTo>
                  <a:lnTo>
                    <a:pt x="6" y="18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42" y="0"/>
                  </a:lnTo>
                  <a:lnTo>
                    <a:pt x="46" y="0"/>
                  </a:lnTo>
                  <a:lnTo>
                    <a:pt x="50" y="2"/>
                  </a:lnTo>
                  <a:lnTo>
                    <a:pt x="52" y="4"/>
                  </a:lnTo>
                  <a:lnTo>
                    <a:pt x="52" y="4"/>
                  </a:lnTo>
                  <a:lnTo>
                    <a:pt x="54" y="8"/>
                  </a:lnTo>
                  <a:lnTo>
                    <a:pt x="54" y="12"/>
                  </a:lnTo>
                  <a:lnTo>
                    <a:pt x="52" y="16"/>
                  </a:lnTo>
                  <a:lnTo>
                    <a:pt x="48" y="20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2" y="40"/>
                  </a:lnTo>
                  <a:lnTo>
                    <a:pt x="12" y="4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" name="Freeform 323"/>
            <p:cNvSpPr/>
            <p:nvPr/>
          </p:nvSpPr>
          <p:spPr bwMode="auto">
            <a:xfrm>
              <a:off x="3335338" y="6180138"/>
              <a:ext cx="63500" cy="85725"/>
            </a:xfrm>
            <a:custGeom>
              <a:gdLst>
                <a:gd name="T0" fmla="*/ 12 w 40"/>
                <a:gd name="T1" fmla="*/ 54 h 54"/>
                <a:gd name="T2" fmla="*/ 12 w 40"/>
                <a:gd name="T3" fmla="*/ 54 h 54"/>
                <a:gd name="T4" fmla="*/ 6 w 40"/>
                <a:gd name="T5" fmla="*/ 52 h 54"/>
                <a:gd name="T6" fmla="*/ 6 w 40"/>
                <a:gd name="T7" fmla="*/ 52 h 54"/>
                <a:gd name="T8" fmla="*/ 4 w 40"/>
                <a:gd name="T9" fmla="*/ 48 h 54"/>
                <a:gd name="T10" fmla="*/ 2 w 40"/>
                <a:gd name="T11" fmla="*/ 46 h 54"/>
                <a:gd name="T12" fmla="*/ 0 w 40"/>
                <a:gd name="T13" fmla="*/ 40 h 54"/>
                <a:gd name="T14" fmla="*/ 2 w 40"/>
                <a:gd name="T15" fmla="*/ 36 h 54"/>
                <a:gd name="T16" fmla="*/ 20 w 40"/>
                <a:gd name="T17" fmla="*/ 6 h 54"/>
                <a:gd name="T18" fmla="*/ 20 w 40"/>
                <a:gd name="T19" fmla="*/ 6 h 54"/>
                <a:gd name="T20" fmla="*/ 24 w 40"/>
                <a:gd name="T21" fmla="*/ 2 h 54"/>
                <a:gd name="T22" fmla="*/ 26 w 40"/>
                <a:gd name="T23" fmla="*/ 0 h 54"/>
                <a:gd name="T24" fmla="*/ 32 w 40"/>
                <a:gd name="T25" fmla="*/ 0 h 54"/>
                <a:gd name="T26" fmla="*/ 36 w 40"/>
                <a:gd name="T27" fmla="*/ 2 h 54"/>
                <a:gd name="T28" fmla="*/ 36 w 40"/>
                <a:gd name="T29" fmla="*/ 2 h 54"/>
                <a:gd name="T30" fmla="*/ 38 w 40"/>
                <a:gd name="T31" fmla="*/ 4 h 54"/>
                <a:gd name="T32" fmla="*/ 40 w 40"/>
                <a:gd name="T33" fmla="*/ 8 h 54"/>
                <a:gd name="T34" fmla="*/ 40 w 40"/>
                <a:gd name="T35" fmla="*/ 12 h 54"/>
                <a:gd name="T36" fmla="*/ 40 w 40"/>
                <a:gd name="T37" fmla="*/ 16 h 54"/>
                <a:gd name="T38" fmla="*/ 22 w 40"/>
                <a:gd name="T39" fmla="*/ 48 h 54"/>
                <a:gd name="T40" fmla="*/ 22 w 40"/>
                <a:gd name="T41" fmla="*/ 48 h 54"/>
                <a:gd name="T42" fmla="*/ 18 w 40"/>
                <a:gd name="T43" fmla="*/ 52 h 54"/>
                <a:gd name="T44" fmla="*/ 12 w 40"/>
                <a:gd name="T45" fmla="*/ 54 h 54"/>
                <a:gd name="T46" fmla="*/ 12 w 40"/>
                <a:gd name="T47" fmla="*/ 54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0" h="54">
                  <a:moveTo>
                    <a:pt x="12" y="54"/>
                  </a:moveTo>
                  <a:lnTo>
                    <a:pt x="12" y="54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4" y="48"/>
                  </a:lnTo>
                  <a:lnTo>
                    <a:pt x="2" y="46"/>
                  </a:lnTo>
                  <a:lnTo>
                    <a:pt x="0" y="40"/>
                  </a:lnTo>
                  <a:lnTo>
                    <a:pt x="2" y="36"/>
                  </a:lnTo>
                  <a:lnTo>
                    <a:pt x="20" y="6"/>
                  </a:lnTo>
                  <a:lnTo>
                    <a:pt x="20" y="6"/>
                  </a:lnTo>
                  <a:lnTo>
                    <a:pt x="24" y="2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6" y="2"/>
                  </a:lnTo>
                  <a:lnTo>
                    <a:pt x="36" y="2"/>
                  </a:lnTo>
                  <a:lnTo>
                    <a:pt x="38" y="4"/>
                  </a:lnTo>
                  <a:lnTo>
                    <a:pt x="40" y="8"/>
                  </a:lnTo>
                  <a:lnTo>
                    <a:pt x="40" y="12"/>
                  </a:lnTo>
                  <a:lnTo>
                    <a:pt x="40" y="16"/>
                  </a:lnTo>
                  <a:lnTo>
                    <a:pt x="22" y="48"/>
                  </a:lnTo>
                  <a:lnTo>
                    <a:pt x="22" y="48"/>
                  </a:lnTo>
                  <a:lnTo>
                    <a:pt x="18" y="52"/>
                  </a:lnTo>
                  <a:lnTo>
                    <a:pt x="12" y="54"/>
                  </a:lnTo>
                  <a:lnTo>
                    <a:pt x="12" y="5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3" name="Freeform 324"/>
            <p:cNvSpPr>
              <a:spLocks noEditPoints="1"/>
            </p:cNvSpPr>
            <p:nvPr/>
          </p:nvSpPr>
          <p:spPr bwMode="auto">
            <a:xfrm>
              <a:off x="3065463" y="6281738"/>
              <a:ext cx="327025" cy="396875"/>
            </a:xfrm>
            <a:custGeom>
              <a:gdLst>
                <a:gd name="T0" fmla="*/ 198 w 206"/>
                <a:gd name="T1" fmla="*/ 64 h 250"/>
                <a:gd name="T2" fmla="*/ 144 w 206"/>
                <a:gd name="T3" fmla="*/ 8 h 250"/>
                <a:gd name="T4" fmla="*/ 82 w 206"/>
                <a:gd name="T5" fmla="*/ 2 h 250"/>
                <a:gd name="T6" fmla="*/ 18 w 206"/>
                <a:gd name="T7" fmla="*/ 46 h 250"/>
                <a:gd name="T8" fmla="*/ 0 w 206"/>
                <a:gd name="T9" fmla="*/ 104 h 250"/>
                <a:gd name="T10" fmla="*/ 6 w 206"/>
                <a:gd name="T11" fmla="*/ 142 h 250"/>
                <a:gd name="T12" fmla="*/ 42 w 206"/>
                <a:gd name="T13" fmla="*/ 206 h 250"/>
                <a:gd name="T14" fmla="*/ 48 w 206"/>
                <a:gd name="T15" fmla="*/ 234 h 250"/>
                <a:gd name="T16" fmla="*/ 96 w 206"/>
                <a:gd name="T17" fmla="*/ 250 h 250"/>
                <a:gd name="T18" fmla="*/ 158 w 206"/>
                <a:gd name="T19" fmla="*/ 250 h 250"/>
                <a:gd name="T20" fmla="*/ 164 w 206"/>
                <a:gd name="T21" fmla="*/ 206 h 250"/>
                <a:gd name="T22" fmla="*/ 196 w 206"/>
                <a:gd name="T23" fmla="*/ 154 h 250"/>
                <a:gd name="T24" fmla="*/ 206 w 206"/>
                <a:gd name="T25" fmla="*/ 114 h 250"/>
                <a:gd name="T26" fmla="*/ 90 w 206"/>
                <a:gd name="T27" fmla="*/ 184 h 250"/>
                <a:gd name="T28" fmla="*/ 70 w 206"/>
                <a:gd name="T29" fmla="*/ 142 h 250"/>
                <a:gd name="T30" fmla="*/ 84 w 206"/>
                <a:gd name="T31" fmla="*/ 136 h 250"/>
                <a:gd name="T32" fmla="*/ 100 w 206"/>
                <a:gd name="T33" fmla="*/ 142 h 250"/>
                <a:gd name="T34" fmla="*/ 114 w 206"/>
                <a:gd name="T35" fmla="*/ 136 h 250"/>
                <a:gd name="T36" fmla="*/ 124 w 206"/>
                <a:gd name="T37" fmla="*/ 144 h 250"/>
                <a:gd name="T38" fmla="*/ 110 w 206"/>
                <a:gd name="T39" fmla="*/ 180 h 250"/>
                <a:gd name="T40" fmla="*/ 90 w 206"/>
                <a:gd name="T41" fmla="*/ 234 h 250"/>
                <a:gd name="T42" fmla="*/ 86 w 206"/>
                <a:gd name="T43" fmla="*/ 112 h 250"/>
                <a:gd name="T44" fmla="*/ 88 w 206"/>
                <a:gd name="T45" fmla="*/ 114 h 250"/>
                <a:gd name="T46" fmla="*/ 84 w 206"/>
                <a:gd name="T47" fmla="*/ 124 h 250"/>
                <a:gd name="T48" fmla="*/ 114 w 206"/>
                <a:gd name="T49" fmla="*/ 110 h 250"/>
                <a:gd name="T50" fmla="*/ 116 w 206"/>
                <a:gd name="T51" fmla="*/ 108 h 250"/>
                <a:gd name="T52" fmla="*/ 118 w 206"/>
                <a:gd name="T53" fmla="*/ 114 h 250"/>
                <a:gd name="T54" fmla="*/ 114 w 206"/>
                <a:gd name="T55" fmla="*/ 110 h 250"/>
                <a:gd name="T56" fmla="*/ 188 w 206"/>
                <a:gd name="T57" fmla="*/ 120 h 250"/>
                <a:gd name="T58" fmla="*/ 168 w 206"/>
                <a:gd name="T59" fmla="*/ 170 h 250"/>
                <a:gd name="T60" fmla="*/ 142 w 206"/>
                <a:gd name="T61" fmla="*/ 214 h 250"/>
                <a:gd name="T62" fmla="*/ 122 w 206"/>
                <a:gd name="T63" fmla="*/ 186 h 250"/>
                <a:gd name="T64" fmla="*/ 142 w 206"/>
                <a:gd name="T65" fmla="*/ 130 h 250"/>
                <a:gd name="T66" fmla="*/ 134 w 206"/>
                <a:gd name="T67" fmla="*/ 134 h 250"/>
                <a:gd name="T68" fmla="*/ 122 w 206"/>
                <a:gd name="T69" fmla="*/ 136 h 250"/>
                <a:gd name="T70" fmla="*/ 116 w 206"/>
                <a:gd name="T71" fmla="*/ 130 h 250"/>
                <a:gd name="T72" fmla="*/ 124 w 206"/>
                <a:gd name="T73" fmla="*/ 112 h 250"/>
                <a:gd name="T74" fmla="*/ 116 w 206"/>
                <a:gd name="T75" fmla="*/ 102 h 250"/>
                <a:gd name="T76" fmla="*/ 108 w 206"/>
                <a:gd name="T77" fmla="*/ 108 h 250"/>
                <a:gd name="T78" fmla="*/ 102 w 206"/>
                <a:gd name="T79" fmla="*/ 134 h 250"/>
                <a:gd name="T80" fmla="*/ 92 w 206"/>
                <a:gd name="T81" fmla="*/ 134 h 250"/>
                <a:gd name="T82" fmla="*/ 94 w 206"/>
                <a:gd name="T83" fmla="*/ 114 h 250"/>
                <a:gd name="T84" fmla="*/ 88 w 206"/>
                <a:gd name="T85" fmla="*/ 106 h 250"/>
                <a:gd name="T86" fmla="*/ 78 w 206"/>
                <a:gd name="T87" fmla="*/ 112 h 250"/>
                <a:gd name="T88" fmla="*/ 80 w 206"/>
                <a:gd name="T89" fmla="*/ 130 h 250"/>
                <a:gd name="T90" fmla="*/ 68 w 206"/>
                <a:gd name="T91" fmla="*/ 136 h 250"/>
                <a:gd name="T92" fmla="*/ 60 w 206"/>
                <a:gd name="T93" fmla="*/ 130 h 250"/>
                <a:gd name="T94" fmla="*/ 58 w 206"/>
                <a:gd name="T95" fmla="*/ 130 h 250"/>
                <a:gd name="T96" fmla="*/ 58 w 206"/>
                <a:gd name="T97" fmla="*/ 132 h 250"/>
                <a:gd name="T98" fmla="*/ 54 w 206"/>
                <a:gd name="T99" fmla="*/ 136 h 250"/>
                <a:gd name="T100" fmla="*/ 66 w 206"/>
                <a:gd name="T101" fmla="*/ 234 h 250"/>
                <a:gd name="T102" fmla="*/ 60 w 206"/>
                <a:gd name="T103" fmla="*/ 204 h 250"/>
                <a:gd name="T104" fmla="*/ 28 w 206"/>
                <a:gd name="T105" fmla="*/ 148 h 250"/>
                <a:gd name="T106" fmla="*/ 18 w 206"/>
                <a:gd name="T107" fmla="*/ 108 h 250"/>
                <a:gd name="T108" fmla="*/ 20 w 206"/>
                <a:gd name="T109" fmla="*/ 86 h 250"/>
                <a:gd name="T110" fmla="*/ 56 w 206"/>
                <a:gd name="T111" fmla="*/ 34 h 250"/>
                <a:gd name="T112" fmla="*/ 104 w 206"/>
                <a:gd name="T113" fmla="*/ 18 h 250"/>
                <a:gd name="T114" fmla="*/ 164 w 206"/>
                <a:gd name="T115" fmla="*/ 44 h 250"/>
                <a:gd name="T116" fmla="*/ 188 w 206"/>
                <a:gd name="T117" fmla="*/ 104 h 2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06" h="250">
                  <a:moveTo>
                    <a:pt x="206" y="104"/>
                  </a:moveTo>
                  <a:lnTo>
                    <a:pt x="206" y="104"/>
                  </a:lnTo>
                  <a:lnTo>
                    <a:pt x="204" y="84"/>
                  </a:lnTo>
                  <a:lnTo>
                    <a:pt x="198" y="64"/>
                  </a:lnTo>
                  <a:lnTo>
                    <a:pt x="188" y="46"/>
                  </a:lnTo>
                  <a:lnTo>
                    <a:pt x="176" y="32"/>
                  </a:lnTo>
                  <a:lnTo>
                    <a:pt x="160" y="18"/>
                  </a:lnTo>
                  <a:lnTo>
                    <a:pt x="144" y="8"/>
                  </a:lnTo>
                  <a:lnTo>
                    <a:pt x="124" y="2"/>
                  </a:lnTo>
                  <a:lnTo>
                    <a:pt x="104" y="0"/>
                  </a:lnTo>
                  <a:lnTo>
                    <a:pt x="104" y="0"/>
                  </a:lnTo>
                  <a:lnTo>
                    <a:pt x="82" y="2"/>
                  </a:lnTo>
                  <a:lnTo>
                    <a:pt x="62" y="8"/>
                  </a:lnTo>
                  <a:lnTo>
                    <a:pt x="46" y="18"/>
                  </a:lnTo>
                  <a:lnTo>
                    <a:pt x="30" y="32"/>
                  </a:lnTo>
                  <a:lnTo>
                    <a:pt x="18" y="46"/>
                  </a:lnTo>
                  <a:lnTo>
                    <a:pt x="8" y="64"/>
                  </a:lnTo>
                  <a:lnTo>
                    <a:pt x="2" y="84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114"/>
                  </a:lnTo>
                  <a:lnTo>
                    <a:pt x="0" y="114"/>
                  </a:lnTo>
                  <a:lnTo>
                    <a:pt x="2" y="122"/>
                  </a:lnTo>
                  <a:lnTo>
                    <a:pt x="6" y="142"/>
                  </a:lnTo>
                  <a:lnTo>
                    <a:pt x="10" y="154"/>
                  </a:lnTo>
                  <a:lnTo>
                    <a:pt x="18" y="170"/>
                  </a:lnTo>
                  <a:lnTo>
                    <a:pt x="28" y="188"/>
                  </a:lnTo>
                  <a:lnTo>
                    <a:pt x="42" y="206"/>
                  </a:lnTo>
                  <a:lnTo>
                    <a:pt x="42" y="206"/>
                  </a:lnTo>
                  <a:lnTo>
                    <a:pt x="44" y="212"/>
                  </a:lnTo>
                  <a:lnTo>
                    <a:pt x="46" y="218"/>
                  </a:lnTo>
                  <a:lnTo>
                    <a:pt x="48" y="234"/>
                  </a:lnTo>
                  <a:lnTo>
                    <a:pt x="48" y="250"/>
                  </a:lnTo>
                  <a:lnTo>
                    <a:pt x="48" y="250"/>
                  </a:lnTo>
                  <a:lnTo>
                    <a:pt x="96" y="250"/>
                  </a:lnTo>
                  <a:lnTo>
                    <a:pt x="96" y="250"/>
                  </a:lnTo>
                  <a:lnTo>
                    <a:pt x="110" y="250"/>
                  </a:lnTo>
                  <a:lnTo>
                    <a:pt x="110" y="250"/>
                  </a:lnTo>
                  <a:lnTo>
                    <a:pt x="158" y="250"/>
                  </a:lnTo>
                  <a:lnTo>
                    <a:pt x="158" y="250"/>
                  </a:lnTo>
                  <a:lnTo>
                    <a:pt x="158" y="234"/>
                  </a:lnTo>
                  <a:lnTo>
                    <a:pt x="160" y="218"/>
                  </a:lnTo>
                  <a:lnTo>
                    <a:pt x="162" y="212"/>
                  </a:lnTo>
                  <a:lnTo>
                    <a:pt x="164" y="206"/>
                  </a:lnTo>
                  <a:lnTo>
                    <a:pt x="164" y="206"/>
                  </a:lnTo>
                  <a:lnTo>
                    <a:pt x="178" y="188"/>
                  </a:lnTo>
                  <a:lnTo>
                    <a:pt x="188" y="170"/>
                  </a:lnTo>
                  <a:lnTo>
                    <a:pt x="196" y="154"/>
                  </a:lnTo>
                  <a:lnTo>
                    <a:pt x="200" y="142"/>
                  </a:lnTo>
                  <a:lnTo>
                    <a:pt x="204" y="122"/>
                  </a:lnTo>
                  <a:lnTo>
                    <a:pt x="206" y="114"/>
                  </a:lnTo>
                  <a:lnTo>
                    <a:pt x="206" y="114"/>
                  </a:lnTo>
                  <a:lnTo>
                    <a:pt x="206" y="104"/>
                  </a:lnTo>
                  <a:lnTo>
                    <a:pt x="206" y="104"/>
                  </a:lnTo>
                  <a:close/>
                  <a:moveTo>
                    <a:pt x="90" y="234"/>
                  </a:moveTo>
                  <a:lnTo>
                    <a:pt x="90" y="184"/>
                  </a:lnTo>
                  <a:lnTo>
                    <a:pt x="90" y="184"/>
                  </a:lnTo>
                  <a:lnTo>
                    <a:pt x="90" y="180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4" y="140"/>
                  </a:lnTo>
                  <a:lnTo>
                    <a:pt x="74" y="140"/>
                  </a:lnTo>
                  <a:lnTo>
                    <a:pt x="84" y="136"/>
                  </a:lnTo>
                  <a:lnTo>
                    <a:pt x="84" y="136"/>
                  </a:lnTo>
                  <a:lnTo>
                    <a:pt x="88" y="140"/>
                  </a:lnTo>
                  <a:lnTo>
                    <a:pt x="94" y="142"/>
                  </a:lnTo>
                  <a:lnTo>
                    <a:pt x="94" y="142"/>
                  </a:lnTo>
                  <a:lnTo>
                    <a:pt x="100" y="142"/>
                  </a:lnTo>
                  <a:lnTo>
                    <a:pt x="104" y="140"/>
                  </a:lnTo>
                  <a:lnTo>
                    <a:pt x="112" y="134"/>
                  </a:lnTo>
                  <a:lnTo>
                    <a:pt x="112" y="134"/>
                  </a:lnTo>
                  <a:lnTo>
                    <a:pt x="114" y="136"/>
                  </a:lnTo>
                  <a:lnTo>
                    <a:pt x="114" y="136"/>
                  </a:lnTo>
                  <a:lnTo>
                    <a:pt x="118" y="142"/>
                  </a:lnTo>
                  <a:lnTo>
                    <a:pt x="124" y="144"/>
                  </a:lnTo>
                  <a:lnTo>
                    <a:pt x="124" y="144"/>
                  </a:lnTo>
                  <a:lnTo>
                    <a:pt x="126" y="144"/>
                  </a:lnTo>
                  <a:lnTo>
                    <a:pt x="126" y="144"/>
                  </a:lnTo>
                  <a:lnTo>
                    <a:pt x="130" y="142"/>
                  </a:lnTo>
                  <a:lnTo>
                    <a:pt x="110" y="180"/>
                  </a:lnTo>
                  <a:lnTo>
                    <a:pt x="110" y="180"/>
                  </a:lnTo>
                  <a:lnTo>
                    <a:pt x="110" y="184"/>
                  </a:lnTo>
                  <a:lnTo>
                    <a:pt x="110" y="234"/>
                  </a:lnTo>
                  <a:lnTo>
                    <a:pt x="90" y="234"/>
                  </a:lnTo>
                  <a:close/>
                  <a:moveTo>
                    <a:pt x="84" y="112"/>
                  </a:moveTo>
                  <a:lnTo>
                    <a:pt x="84" y="112"/>
                  </a:lnTo>
                  <a:lnTo>
                    <a:pt x="86" y="112"/>
                  </a:lnTo>
                  <a:lnTo>
                    <a:pt x="86" y="112"/>
                  </a:lnTo>
                  <a:lnTo>
                    <a:pt x="86" y="112"/>
                  </a:lnTo>
                  <a:lnTo>
                    <a:pt x="86" y="112"/>
                  </a:lnTo>
                  <a:lnTo>
                    <a:pt x="88" y="112"/>
                  </a:lnTo>
                  <a:lnTo>
                    <a:pt x="88" y="114"/>
                  </a:lnTo>
                  <a:lnTo>
                    <a:pt x="88" y="114"/>
                  </a:lnTo>
                  <a:lnTo>
                    <a:pt x="88" y="120"/>
                  </a:lnTo>
                  <a:lnTo>
                    <a:pt x="84" y="124"/>
                  </a:lnTo>
                  <a:lnTo>
                    <a:pt x="84" y="124"/>
                  </a:lnTo>
                  <a:lnTo>
                    <a:pt x="84" y="116"/>
                  </a:lnTo>
                  <a:lnTo>
                    <a:pt x="84" y="112"/>
                  </a:lnTo>
                  <a:lnTo>
                    <a:pt x="84" y="112"/>
                  </a:lnTo>
                  <a:close/>
                  <a:moveTo>
                    <a:pt x="114" y="110"/>
                  </a:moveTo>
                  <a:lnTo>
                    <a:pt x="114" y="110"/>
                  </a:lnTo>
                  <a:lnTo>
                    <a:pt x="116" y="108"/>
                  </a:lnTo>
                  <a:lnTo>
                    <a:pt x="116" y="108"/>
                  </a:lnTo>
                  <a:lnTo>
                    <a:pt x="116" y="108"/>
                  </a:lnTo>
                  <a:lnTo>
                    <a:pt x="116" y="108"/>
                  </a:lnTo>
                  <a:lnTo>
                    <a:pt x="118" y="110"/>
                  </a:lnTo>
                  <a:lnTo>
                    <a:pt x="118" y="110"/>
                  </a:lnTo>
                  <a:lnTo>
                    <a:pt x="118" y="114"/>
                  </a:lnTo>
                  <a:lnTo>
                    <a:pt x="114" y="122"/>
                  </a:lnTo>
                  <a:lnTo>
                    <a:pt x="114" y="122"/>
                  </a:lnTo>
                  <a:lnTo>
                    <a:pt x="114" y="116"/>
                  </a:lnTo>
                  <a:lnTo>
                    <a:pt x="114" y="110"/>
                  </a:lnTo>
                  <a:lnTo>
                    <a:pt x="114" y="110"/>
                  </a:lnTo>
                  <a:close/>
                  <a:moveTo>
                    <a:pt x="188" y="108"/>
                  </a:moveTo>
                  <a:lnTo>
                    <a:pt x="186" y="120"/>
                  </a:lnTo>
                  <a:lnTo>
                    <a:pt x="188" y="120"/>
                  </a:lnTo>
                  <a:lnTo>
                    <a:pt x="188" y="120"/>
                  </a:lnTo>
                  <a:lnTo>
                    <a:pt x="184" y="132"/>
                  </a:lnTo>
                  <a:lnTo>
                    <a:pt x="178" y="148"/>
                  </a:lnTo>
                  <a:lnTo>
                    <a:pt x="168" y="170"/>
                  </a:lnTo>
                  <a:lnTo>
                    <a:pt x="150" y="194"/>
                  </a:lnTo>
                  <a:lnTo>
                    <a:pt x="150" y="194"/>
                  </a:lnTo>
                  <a:lnTo>
                    <a:pt x="146" y="204"/>
                  </a:lnTo>
                  <a:lnTo>
                    <a:pt x="142" y="214"/>
                  </a:lnTo>
                  <a:lnTo>
                    <a:pt x="140" y="224"/>
                  </a:lnTo>
                  <a:lnTo>
                    <a:pt x="140" y="234"/>
                  </a:lnTo>
                  <a:lnTo>
                    <a:pt x="122" y="234"/>
                  </a:lnTo>
                  <a:lnTo>
                    <a:pt x="122" y="186"/>
                  </a:lnTo>
                  <a:lnTo>
                    <a:pt x="146" y="140"/>
                  </a:lnTo>
                  <a:lnTo>
                    <a:pt x="146" y="140"/>
                  </a:lnTo>
                  <a:lnTo>
                    <a:pt x="146" y="134"/>
                  </a:lnTo>
                  <a:lnTo>
                    <a:pt x="142" y="130"/>
                  </a:lnTo>
                  <a:lnTo>
                    <a:pt x="142" y="130"/>
                  </a:lnTo>
                  <a:lnTo>
                    <a:pt x="138" y="130"/>
                  </a:lnTo>
                  <a:lnTo>
                    <a:pt x="134" y="134"/>
                  </a:lnTo>
                  <a:lnTo>
                    <a:pt x="134" y="134"/>
                  </a:lnTo>
                  <a:lnTo>
                    <a:pt x="130" y="136"/>
                  </a:lnTo>
                  <a:lnTo>
                    <a:pt x="124" y="136"/>
                  </a:lnTo>
                  <a:lnTo>
                    <a:pt x="124" y="136"/>
                  </a:lnTo>
                  <a:lnTo>
                    <a:pt x="122" y="136"/>
                  </a:lnTo>
                  <a:lnTo>
                    <a:pt x="118" y="134"/>
                  </a:lnTo>
                  <a:lnTo>
                    <a:pt x="118" y="134"/>
                  </a:lnTo>
                  <a:lnTo>
                    <a:pt x="116" y="130"/>
                  </a:lnTo>
                  <a:lnTo>
                    <a:pt x="116" y="130"/>
                  </a:lnTo>
                  <a:lnTo>
                    <a:pt x="116" y="130"/>
                  </a:lnTo>
                  <a:lnTo>
                    <a:pt x="116" y="130"/>
                  </a:lnTo>
                  <a:lnTo>
                    <a:pt x="122" y="118"/>
                  </a:lnTo>
                  <a:lnTo>
                    <a:pt x="124" y="112"/>
                  </a:lnTo>
                  <a:lnTo>
                    <a:pt x="122" y="106"/>
                  </a:lnTo>
                  <a:lnTo>
                    <a:pt x="122" y="106"/>
                  </a:lnTo>
                  <a:lnTo>
                    <a:pt x="120" y="104"/>
                  </a:lnTo>
                  <a:lnTo>
                    <a:pt x="116" y="102"/>
                  </a:lnTo>
                  <a:lnTo>
                    <a:pt x="116" y="102"/>
                  </a:lnTo>
                  <a:lnTo>
                    <a:pt x="112" y="104"/>
                  </a:lnTo>
                  <a:lnTo>
                    <a:pt x="108" y="108"/>
                  </a:lnTo>
                  <a:lnTo>
                    <a:pt x="108" y="108"/>
                  </a:lnTo>
                  <a:lnTo>
                    <a:pt x="108" y="118"/>
                  </a:lnTo>
                  <a:lnTo>
                    <a:pt x="110" y="128"/>
                  </a:lnTo>
                  <a:lnTo>
                    <a:pt x="110" y="128"/>
                  </a:lnTo>
                  <a:lnTo>
                    <a:pt x="102" y="134"/>
                  </a:lnTo>
                  <a:lnTo>
                    <a:pt x="100" y="136"/>
                  </a:lnTo>
                  <a:lnTo>
                    <a:pt x="96" y="136"/>
                  </a:lnTo>
                  <a:lnTo>
                    <a:pt x="96" y="136"/>
                  </a:lnTo>
                  <a:lnTo>
                    <a:pt x="92" y="134"/>
                  </a:lnTo>
                  <a:lnTo>
                    <a:pt x="88" y="130"/>
                  </a:lnTo>
                  <a:lnTo>
                    <a:pt x="88" y="130"/>
                  </a:lnTo>
                  <a:lnTo>
                    <a:pt x="94" y="122"/>
                  </a:lnTo>
                  <a:lnTo>
                    <a:pt x="94" y="114"/>
                  </a:lnTo>
                  <a:lnTo>
                    <a:pt x="94" y="114"/>
                  </a:lnTo>
                  <a:lnTo>
                    <a:pt x="92" y="110"/>
                  </a:lnTo>
                  <a:lnTo>
                    <a:pt x="88" y="106"/>
                  </a:lnTo>
                  <a:lnTo>
                    <a:pt x="88" y="106"/>
                  </a:lnTo>
                  <a:lnTo>
                    <a:pt x="84" y="106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78" y="112"/>
                  </a:lnTo>
                  <a:lnTo>
                    <a:pt x="78" y="116"/>
                  </a:lnTo>
                  <a:lnTo>
                    <a:pt x="78" y="126"/>
                  </a:lnTo>
                  <a:lnTo>
                    <a:pt x="78" y="126"/>
                  </a:lnTo>
                  <a:lnTo>
                    <a:pt x="80" y="130"/>
                  </a:lnTo>
                  <a:lnTo>
                    <a:pt x="80" y="130"/>
                  </a:lnTo>
                  <a:lnTo>
                    <a:pt x="72" y="134"/>
                  </a:lnTo>
                  <a:lnTo>
                    <a:pt x="72" y="134"/>
                  </a:lnTo>
                  <a:lnTo>
                    <a:pt x="68" y="136"/>
                  </a:lnTo>
                  <a:lnTo>
                    <a:pt x="66" y="134"/>
                  </a:lnTo>
                  <a:lnTo>
                    <a:pt x="66" y="134"/>
                  </a:lnTo>
                  <a:lnTo>
                    <a:pt x="64" y="130"/>
                  </a:lnTo>
                  <a:lnTo>
                    <a:pt x="60" y="130"/>
                  </a:lnTo>
                  <a:lnTo>
                    <a:pt x="60" y="130"/>
                  </a:lnTo>
                  <a:lnTo>
                    <a:pt x="58" y="130"/>
                  </a:lnTo>
                  <a:lnTo>
                    <a:pt x="58" y="130"/>
                  </a:lnTo>
                  <a:lnTo>
                    <a:pt x="58" y="130"/>
                  </a:lnTo>
                  <a:lnTo>
                    <a:pt x="58" y="130"/>
                  </a:lnTo>
                  <a:lnTo>
                    <a:pt x="58" y="132"/>
                  </a:lnTo>
                  <a:lnTo>
                    <a:pt x="58" y="132"/>
                  </a:lnTo>
                  <a:lnTo>
                    <a:pt x="58" y="132"/>
                  </a:lnTo>
                  <a:lnTo>
                    <a:pt x="58" y="132"/>
                  </a:lnTo>
                  <a:lnTo>
                    <a:pt x="58" y="132"/>
                  </a:lnTo>
                  <a:lnTo>
                    <a:pt x="58" y="132"/>
                  </a:lnTo>
                  <a:lnTo>
                    <a:pt x="54" y="136"/>
                  </a:lnTo>
                  <a:lnTo>
                    <a:pt x="56" y="140"/>
                  </a:lnTo>
                  <a:lnTo>
                    <a:pt x="78" y="186"/>
                  </a:lnTo>
                  <a:lnTo>
                    <a:pt x="78" y="234"/>
                  </a:lnTo>
                  <a:lnTo>
                    <a:pt x="66" y="234"/>
                  </a:lnTo>
                  <a:lnTo>
                    <a:pt x="66" y="234"/>
                  </a:lnTo>
                  <a:lnTo>
                    <a:pt x="66" y="224"/>
                  </a:lnTo>
                  <a:lnTo>
                    <a:pt x="64" y="214"/>
                  </a:lnTo>
                  <a:lnTo>
                    <a:pt x="60" y="204"/>
                  </a:lnTo>
                  <a:lnTo>
                    <a:pt x="56" y="194"/>
                  </a:lnTo>
                  <a:lnTo>
                    <a:pt x="56" y="194"/>
                  </a:lnTo>
                  <a:lnTo>
                    <a:pt x="38" y="170"/>
                  </a:lnTo>
                  <a:lnTo>
                    <a:pt x="28" y="148"/>
                  </a:lnTo>
                  <a:lnTo>
                    <a:pt x="22" y="132"/>
                  </a:lnTo>
                  <a:lnTo>
                    <a:pt x="18" y="120"/>
                  </a:lnTo>
                  <a:lnTo>
                    <a:pt x="20" y="120"/>
                  </a:lnTo>
                  <a:lnTo>
                    <a:pt x="18" y="108"/>
                  </a:lnTo>
                  <a:lnTo>
                    <a:pt x="18" y="108"/>
                  </a:lnTo>
                  <a:lnTo>
                    <a:pt x="18" y="104"/>
                  </a:lnTo>
                  <a:lnTo>
                    <a:pt x="18" y="104"/>
                  </a:lnTo>
                  <a:lnTo>
                    <a:pt x="20" y="86"/>
                  </a:lnTo>
                  <a:lnTo>
                    <a:pt x="24" y="70"/>
                  </a:lnTo>
                  <a:lnTo>
                    <a:pt x="32" y="56"/>
                  </a:lnTo>
                  <a:lnTo>
                    <a:pt x="42" y="44"/>
                  </a:lnTo>
                  <a:lnTo>
                    <a:pt x="56" y="34"/>
                  </a:lnTo>
                  <a:lnTo>
                    <a:pt x="70" y="26"/>
                  </a:lnTo>
                  <a:lnTo>
                    <a:pt x="86" y="20"/>
                  </a:lnTo>
                  <a:lnTo>
                    <a:pt x="104" y="18"/>
                  </a:lnTo>
                  <a:lnTo>
                    <a:pt x="104" y="18"/>
                  </a:lnTo>
                  <a:lnTo>
                    <a:pt x="120" y="20"/>
                  </a:lnTo>
                  <a:lnTo>
                    <a:pt x="136" y="26"/>
                  </a:lnTo>
                  <a:lnTo>
                    <a:pt x="150" y="34"/>
                  </a:lnTo>
                  <a:lnTo>
                    <a:pt x="164" y="44"/>
                  </a:lnTo>
                  <a:lnTo>
                    <a:pt x="174" y="56"/>
                  </a:lnTo>
                  <a:lnTo>
                    <a:pt x="182" y="70"/>
                  </a:lnTo>
                  <a:lnTo>
                    <a:pt x="186" y="86"/>
                  </a:lnTo>
                  <a:lnTo>
                    <a:pt x="188" y="104"/>
                  </a:lnTo>
                  <a:lnTo>
                    <a:pt x="188" y="104"/>
                  </a:lnTo>
                  <a:lnTo>
                    <a:pt x="188" y="108"/>
                  </a:lnTo>
                  <a:lnTo>
                    <a:pt x="188" y="10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4" name="Freeform 325"/>
            <p:cNvSpPr/>
            <p:nvPr/>
          </p:nvSpPr>
          <p:spPr bwMode="auto">
            <a:xfrm>
              <a:off x="3141663" y="6694488"/>
              <a:ext cx="174625" cy="98425"/>
            </a:xfrm>
            <a:custGeom>
              <a:gdLst>
                <a:gd name="T0" fmla="*/ 0 w 110"/>
                <a:gd name="T1" fmla="*/ 8 h 62"/>
                <a:gd name="T2" fmla="*/ 6 w 110"/>
                <a:gd name="T3" fmla="*/ 8 h 62"/>
                <a:gd name="T4" fmla="*/ 6 w 110"/>
                <a:gd name="T5" fmla="*/ 16 h 62"/>
                <a:gd name="T6" fmla="*/ 0 w 110"/>
                <a:gd name="T7" fmla="*/ 16 h 62"/>
                <a:gd name="T8" fmla="*/ 0 w 110"/>
                <a:gd name="T9" fmla="*/ 24 h 62"/>
                <a:gd name="T10" fmla="*/ 6 w 110"/>
                <a:gd name="T11" fmla="*/ 24 h 62"/>
                <a:gd name="T12" fmla="*/ 6 w 110"/>
                <a:gd name="T13" fmla="*/ 32 h 62"/>
                <a:gd name="T14" fmla="*/ 0 w 110"/>
                <a:gd name="T15" fmla="*/ 32 h 62"/>
                <a:gd name="T16" fmla="*/ 0 w 110"/>
                <a:gd name="T17" fmla="*/ 32 h 62"/>
                <a:gd name="T18" fmla="*/ 2 w 110"/>
                <a:gd name="T19" fmla="*/ 40 h 62"/>
                <a:gd name="T20" fmla="*/ 8 w 110"/>
                <a:gd name="T21" fmla="*/ 46 h 62"/>
                <a:gd name="T22" fmla="*/ 16 w 110"/>
                <a:gd name="T23" fmla="*/ 50 h 62"/>
                <a:gd name="T24" fmla="*/ 24 w 110"/>
                <a:gd name="T25" fmla="*/ 52 h 62"/>
                <a:gd name="T26" fmla="*/ 24 w 110"/>
                <a:gd name="T27" fmla="*/ 52 h 62"/>
                <a:gd name="T28" fmla="*/ 26 w 110"/>
                <a:gd name="T29" fmla="*/ 56 h 62"/>
                <a:gd name="T30" fmla="*/ 30 w 110"/>
                <a:gd name="T31" fmla="*/ 58 h 62"/>
                <a:gd name="T32" fmla="*/ 34 w 110"/>
                <a:gd name="T33" fmla="*/ 60 h 62"/>
                <a:gd name="T34" fmla="*/ 38 w 110"/>
                <a:gd name="T35" fmla="*/ 62 h 62"/>
                <a:gd name="T36" fmla="*/ 72 w 110"/>
                <a:gd name="T37" fmla="*/ 62 h 62"/>
                <a:gd name="T38" fmla="*/ 72 w 110"/>
                <a:gd name="T39" fmla="*/ 62 h 62"/>
                <a:gd name="T40" fmla="*/ 76 w 110"/>
                <a:gd name="T41" fmla="*/ 60 h 62"/>
                <a:gd name="T42" fmla="*/ 80 w 110"/>
                <a:gd name="T43" fmla="*/ 58 h 62"/>
                <a:gd name="T44" fmla="*/ 84 w 110"/>
                <a:gd name="T45" fmla="*/ 56 h 62"/>
                <a:gd name="T46" fmla="*/ 86 w 110"/>
                <a:gd name="T47" fmla="*/ 52 h 62"/>
                <a:gd name="T48" fmla="*/ 86 w 110"/>
                <a:gd name="T49" fmla="*/ 52 h 62"/>
                <a:gd name="T50" fmla="*/ 94 w 110"/>
                <a:gd name="T51" fmla="*/ 50 h 62"/>
                <a:gd name="T52" fmla="*/ 102 w 110"/>
                <a:gd name="T53" fmla="*/ 46 h 62"/>
                <a:gd name="T54" fmla="*/ 108 w 110"/>
                <a:gd name="T55" fmla="*/ 40 h 62"/>
                <a:gd name="T56" fmla="*/ 110 w 110"/>
                <a:gd name="T57" fmla="*/ 32 h 62"/>
                <a:gd name="T58" fmla="*/ 106 w 110"/>
                <a:gd name="T59" fmla="*/ 32 h 62"/>
                <a:gd name="T60" fmla="*/ 106 w 110"/>
                <a:gd name="T61" fmla="*/ 24 h 62"/>
                <a:gd name="T62" fmla="*/ 110 w 110"/>
                <a:gd name="T63" fmla="*/ 24 h 62"/>
                <a:gd name="T64" fmla="*/ 110 w 110"/>
                <a:gd name="T65" fmla="*/ 16 h 62"/>
                <a:gd name="T66" fmla="*/ 106 w 110"/>
                <a:gd name="T67" fmla="*/ 16 h 62"/>
                <a:gd name="T68" fmla="*/ 106 w 110"/>
                <a:gd name="T69" fmla="*/ 8 h 62"/>
                <a:gd name="T70" fmla="*/ 110 w 110"/>
                <a:gd name="T71" fmla="*/ 8 h 62"/>
                <a:gd name="T72" fmla="*/ 110 w 110"/>
                <a:gd name="T73" fmla="*/ 0 h 62"/>
                <a:gd name="T74" fmla="*/ 0 w 110"/>
                <a:gd name="T75" fmla="*/ 0 h 62"/>
                <a:gd name="T76" fmla="*/ 0 w 110"/>
                <a:gd name="T77" fmla="*/ 8 h 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10" h="62">
                  <a:moveTo>
                    <a:pt x="0" y="8"/>
                  </a:moveTo>
                  <a:lnTo>
                    <a:pt x="6" y="8"/>
                  </a:lnTo>
                  <a:lnTo>
                    <a:pt x="6" y="16"/>
                  </a:lnTo>
                  <a:lnTo>
                    <a:pt x="0" y="16"/>
                  </a:lnTo>
                  <a:lnTo>
                    <a:pt x="0" y="24"/>
                  </a:lnTo>
                  <a:lnTo>
                    <a:pt x="6" y="24"/>
                  </a:lnTo>
                  <a:lnTo>
                    <a:pt x="6" y="32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2" y="40"/>
                  </a:lnTo>
                  <a:lnTo>
                    <a:pt x="8" y="46"/>
                  </a:lnTo>
                  <a:lnTo>
                    <a:pt x="16" y="50"/>
                  </a:lnTo>
                  <a:lnTo>
                    <a:pt x="24" y="52"/>
                  </a:lnTo>
                  <a:lnTo>
                    <a:pt x="24" y="52"/>
                  </a:lnTo>
                  <a:lnTo>
                    <a:pt x="26" y="56"/>
                  </a:lnTo>
                  <a:lnTo>
                    <a:pt x="30" y="58"/>
                  </a:lnTo>
                  <a:lnTo>
                    <a:pt x="34" y="60"/>
                  </a:lnTo>
                  <a:lnTo>
                    <a:pt x="38" y="62"/>
                  </a:lnTo>
                  <a:lnTo>
                    <a:pt x="72" y="62"/>
                  </a:lnTo>
                  <a:lnTo>
                    <a:pt x="72" y="62"/>
                  </a:lnTo>
                  <a:lnTo>
                    <a:pt x="76" y="60"/>
                  </a:lnTo>
                  <a:lnTo>
                    <a:pt x="80" y="58"/>
                  </a:lnTo>
                  <a:lnTo>
                    <a:pt x="84" y="56"/>
                  </a:lnTo>
                  <a:lnTo>
                    <a:pt x="86" y="52"/>
                  </a:lnTo>
                  <a:lnTo>
                    <a:pt x="86" y="52"/>
                  </a:lnTo>
                  <a:lnTo>
                    <a:pt x="94" y="50"/>
                  </a:lnTo>
                  <a:lnTo>
                    <a:pt x="102" y="46"/>
                  </a:lnTo>
                  <a:lnTo>
                    <a:pt x="108" y="40"/>
                  </a:lnTo>
                  <a:lnTo>
                    <a:pt x="110" y="32"/>
                  </a:lnTo>
                  <a:lnTo>
                    <a:pt x="106" y="32"/>
                  </a:lnTo>
                  <a:lnTo>
                    <a:pt x="106" y="24"/>
                  </a:lnTo>
                  <a:lnTo>
                    <a:pt x="110" y="24"/>
                  </a:lnTo>
                  <a:lnTo>
                    <a:pt x="110" y="16"/>
                  </a:lnTo>
                  <a:lnTo>
                    <a:pt x="106" y="16"/>
                  </a:lnTo>
                  <a:lnTo>
                    <a:pt x="106" y="8"/>
                  </a:lnTo>
                  <a:lnTo>
                    <a:pt x="110" y="8"/>
                  </a:lnTo>
                  <a:lnTo>
                    <a:pt x="110" y="0"/>
                  </a:ln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85" name="Freeform 217"/>
          <p:cNvSpPr>
            <a:spLocks noChangeAspect="1" noEditPoints="1"/>
          </p:cNvSpPr>
          <p:nvPr/>
        </p:nvSpPr>
        <p:spPr bwMode="auto">
          <a:xfrm>
            <a:off x="2878467" y="2053051"/>
            <a:ext cx="758957" cy="665333"/>
          </a:xfrm>
          <a:custGeom>
            <a:gdLst>
              <a:gd name="T0" fmla="*/ 49 w 125"/>
              <a:gd name="T1" fmla="*/ 16 h 127"/>
              <a:gd name="T2" fmla="*/ 36 w 125"/>
              <a:gd name="T3" fmla="*/ 18 h 127"/>
              <a:gd name="T4" fmla="*/ 25 w 125"/>
              <a:gd name="T5" fmla="*/ 26 h 127"/>
              <a:gd name="T6" fmla="*/ 18 w 125"/>
              <a:gd name="T7" fmla="*/ 37 h 127"/>
              <a:gd name="T8" fmla="*/ 15 w 125"/>
              <a:gd name="T9" fmla="*/ 50 h 127"/>
              <a:gd name="T10" fmla="*/ 18 w 125"/>
              <a:gd name="T11" fmla="*/ 64 h 127"/>
              <a:gd name="T12" fmla="*/ 25 w 125"/>
              <a:gd name="T13" fmla="*/ 75 h 127"/>
              <a:gd name="T14" fmla="*/ 36 w 125"/>
              <a:gd name="T15" fmla="*/ 81 h 127"/>
              <a:gd name="T16" fmla="*/ 49 w 125"/>
              <a:gd name="T17" fmla="*/ 85 h 127"/>
              <a:gd name="T18" fmla="*/ 63 w 125"/>
              <a:gd name="T19" fmla="*/ 81 h 127"/>
              <a:gd name="T20" fmla="*/ 73 w 125"/>
              <a:gd name="T21" fmla="*/ 75 h 127"/>
              <a:gd name="T22" fmla="*/ 81 w 125"/>
              <a:gd name="T23" fmla="*/ 64 h 127"/>
              <a:gd name="T24" fmla="*/ 84 w 125"/>
              <a:gd name="T25" fmla="*/ 50 h 127"/>
              <a:gd name="T26" fmla="*/ 81 w 125"/>
              <a:gd name="T27" fmla="*/ 37 h 127"/>
              <a:gd name="T28" fmla="*/ 73 w 125"/>
              <a:gd name="T29" fmla="*/ 26 h 127"/>
              <a:gd name="T30" fmla="*/ 63 w 125"/>
              <a:gd name="T31" fmla="*/ 18 h 127"/>
              <a:gd name="T32" fmla="*/ 49 w 125"/>
              <a:gd name="T33" fmla="*/ 16 h 127"/>
              <a:gd name="T34" fmla="*/ 49 w 125"/>
              <a:gd name="T35" fmla="*/ 0 h 127"/>
              <a:gd name="T36" fmla="*/ 68 w 125"/>
              <a:gd name="T37" fmla="*/ 4 h 127"/>
              <a:gd name="T38" fmla="*/ 85 w 125"/>
              <a:gd name="T39" fmla="*/ 16 h 127"/>
              <a:gd name="T40" fmla="*/ 95 w 125"/>
              <a:gd name="T41" fmla="*/ 31 h 127"/>
              <a:gd name="T42" fmla="*/ 99 w 125"/>
              <a:gd name="T43" fmla="*/ 50 h 127"/>
              <a:gd name="T44" fmla="*/ 97 w 125"/>
              <a:gd name="T45" fmla="*/ 64 h 127"/>
              <a:gd name="T46" fmla="*/ 91 w 125"/>
              <a:gd name="T47" fmla="*/ 77 h 127"/>
              <a:gd name="T48" fmla="*/ 91 w 125"/>
              <a:gd name="T49" fmla="*/ 78 h 127"/>
              <a:gd name="T50" fmla="*/ 122 w 125"/>
              <a:gd name="T51" fmla="*/ 109 h 127"/>
              <a:gd name="T52" fmla="*/ 124 w 125"/>
              <a:gd name="T53" fmla="*/ 113 h 127"/>
              <a:gd name="T54" fmla="*/ 125 w 125"/>
              <a:gd name="T55" fmla="*/ 116 h 127"/>
              <a:gd name="T56" fmla="*/ 124 w 125"/>
              <a:gd name="T57" fmla="*/ 120 h 127"/>
              <a:gd name="T58" fmla="*/ 122 w 125"/>
              <a:gd name="T59" fmla="*/ 123 h 127"/>
              <a:gd name="T60" fmla="*/ 119 w 125"/>
              <a:gd name="T61" fmla="*/ 126 h 127"/>
              <a:gd name="T62" fmla="*/ 115 w 125"/>
              <a:gd name="T63" fmla="*/ 127 h 127"/>
              <a:gd name="T64" fmla="*/ 111 w 125"/>
              <a:gd name="T65" fmla="*/ 126 h 127"/>
              <a:gd name="T66" fmla="*/ 107 w 125"/>
              <a:gd name="T67" fmla="*/ 123 h 127"/>
              <a:gd name="T68" fmla="*/ 77 w 125"/>
              <a:gd name="T69" fmla="*/ 93 h 127"/>
              <a:gd name="T70" fmla="*/ 76 w 125"/>
              <a:gd name="T71" fmla="*/ 92 h 127"/>
              <a:gd name="T72" fmla="*/ 64 w 125"/>
              <a:gd name="T73" fmla="*/ 98 h 127"/>
              <a:gd name="T74" fmla="*/ 49 w 125"/>
              <a:gd name="T75" fmla="*/ 101 h 127"/>
              <a:gd name="T76" fmla="*/ 30 w 125"/>
              <a:gd name="T77" fmla="*/ 97 h 127"/>
              <a:gd name="T78" fmla="*/ 14 w 125"/>
              <a:gd name="T79" fmla="*/ 85 h 127"/>
              <a:gd name="T80" fmla="*/ 4 w 125"/>
              <a:gd name="T81" fmla="*/ 69 h 127"/>
              <a:gd name="T82" fmla="*/ 0 w 125"/>
              <a:gd name="T83" fmla="*/ 50 h 127"/>
              <a:gd name="T84" fmla="*/ 4 w 125"/>
              <a:gd name="T85" fmla="*/ 31 h 127"/>
              <a:gd name="T86" fmla="*/ 14 w 125"/>
              <a:gd name="T87" fmla="*/ 16 h 127"/>
              <a:gd name="T88" fmla="*/ 30 w 125"/>
              <a:gd name="T89" fmla="*/ 4 h 127"/>
              <a:gd name="T90" fmla="*/ 49 w 125"/>
              <a:gd name="T91" fmla="*/ 0 h 1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125" h="127">
                <a:moveTo>
                  <a:pt x="49" y="16"/>
                </a:moveTo>
                <a:lnTo>
                  <a:pt x="36" y="18"/>
                </a:lnTo>
                <a:lnTo>
                  <a:pt x="25" y="26"/>
                </a:lnTo>
                <a:lnTo>
                  <a:pt x="18" y="37"/>
                </a:lnTo>
                <a:lnTo>
                  <a:pt x="15" y="50"/>
                </a:lnTo>
                <a:lnTo>
                  <a:pt x="18" y="64"/>
                </a:lnTo>
                <a:lnTo>
                  <a:pt x="25" y="75"/>
                </a:lnTo>
                <a:lnTo>
                  <a:pt x="36" y="81"/>
                </a:lnTo>
                <a:lnTo>
                  <a:pt x="49" y="85"/>
                </a:lnTo>
                <a:lnTo>
                  <a:pt x="63" y="81"/>
                </a:lnTo>
                <a:lnTo>
                  <a:pt x="73" y="75"/>
                </a:lnTo>
                <a:lnTo>
                  <a:pt x="81" y="64"/>
                </a:lnTo>
                <a:lnTo>
                  <a:pt x="84" y="50"/>
                </a:lnTo>
                <a:lnTo>
                  <a:pt x="81" y="37"/>
                </a:lnTo>
                <a:lnTo>
                  <a:pt x="73" y="26"/>
                </a:lnTo>
                <a:lnTo>
                  <a:pt x="63" y="18"/>
                </a:lnTo>
                <a:lnTo>
                  <a:pt x="49" y="16"/>
                </a:lnTo>
                <a:close/>
                <a:moveTo>
                  <a:pt x="49" y="0"/>
                </a:moveTo>
                <a:lnTo>
                  <a:pt x="68" y="4"/>
                </a:lnTo>
                <a:lnTo>
                  <a:pt x="85" y="16"/>
                </a:lnTo>
                <a:lnTo>
                  <a:pt x="95" y="31"/>
                </a:lnTo>
                <a:lnTo>
                  <a:pt x="99" y="50"/>
                </a:lnTo>
                <a:lnTo>
                  <a:pt x="97" y="64"/>
                </a:lnTo>
                <a:lnTo>
                  <a:pt x="91" y="77"/>
                </a:lnTo>
                <a:lnTo>
                  <a:pt x="91" y="78"/>
                </a:lnTo>
                <a:lnTo>
                  <a:pt x="122" y="109"/>
                </a:lnTo>
                <a:lnTo>
                  <a:pt x="124" y="113"/>
                </a:lnTo>
                <a:lnTo>
                  <a:pt x="125" y="116"/>
                </a:lnTo>
                <a:lnTo>
                  <a:pt x="124" y="120"/>
                </a:lnTo>
                <a:lnTo>
                  <a:pt x="122" y="123"/>
                </a:lnTo>
                <a:lnTo>
                  <a:pt x="119" y="126"/>
                </a:lnTo>
                <a:lnTo>
                  <a:pt x="115" y="127"/>
                </a:lnTo>
                <a:lnTo>
                  <a:pt x="111" y="126"/>
                </a:lnTo>
                <a:lnTo>
                  <a:pt x="107" y="123"/>
                </a:lnTo>
                <a:lnTo>
                  <a:pt x="77" y="93"/>
                </a:lnTo>
                <a:lnTo>
                  <a:pt x="76" y="92"/>
                </a:lnTo>
                <a:lnTo>
                  <a:pt x="64" y="98"/>
                </a:lnTo>
                <a:lnTo>
                  <a:pt x="49" y="101"/>
                </a:lnTo>
                <a:lnTo>
                  <a:pt x="30" y="97"/>
                </a:lnTo>
                <a:lnTo>
                  <a:pt x="14" y="85"/>
                </a:lnTo>
                <a:lnTo>
                  <a:pt x="4" y="69"/>
                </a:lnTo>
                <a:lnTo>
                  <a:pt x="0" y="50"/>
                </a:lnTo>
                <a:lnTo>
                  <a:pt x="4" y="31"/>
                </a:lnTo>
                <a:lnTo>
                  <a:pt x="14" y="16"/>
                </a:lnTo>
                <a:lnTo>
                  <a:pt x="30" y="4"/>
                </a:lnTo>
                <a:lnTo>
                  <a:pt x="4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</a:ln>
        </p:spPr>
        <p:txBody>
          <a:bodyPr vert="horz" wrap="square" lIns="129040" tIns="64520" rIns="129040" bIns="645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6" name="Freeform 218"/>
          <p:cNvSpPr>
            <a:spLocks noChangeAspect="1" noEditPoints="1"/>
          </p:cNvSpPr>
          <p:nvPr/>
        </p:nvSpPr>
        <p:spPr bwMode="auto">
          <a:xfrm>
            <a:off x="2891203" y="5170128"/>
            <a:ext cx="733486" cy="665333"/>
          </a:xfrm>
          <a:custGeom>
            <a:gdLst>
              <a:gd name="T0" fmla="*/ 61 w 117"/>
              <a:gd name="T1" fmla="*/ 38 h 123"/>
              <a:gd name="T2" fmla="*/ 72 w 117"/>
              <a:gd name="T3" fmla="*/ 43 h 123"/>
              <a:gd name="T4" fmla="*/ 76 w 117"/>
              <a:gd name="T5" fmla="*/ 47 h 123"/>
              <a:gd name="T6" fmla="*/ 63 w 117"/>
              <a:gd name="T7" fmla="*/ 62 h 123"/>
              <a:gd name="T8" fmla="*/ 61 w 117"/>
              <a:gd name="T9" fmla="*/ 59 h 123"/>
              <a:gd name="T10" fmla="*/ 54 w 117"/>
              <a:gd name="T11" fmla="*/ 57 h 123"/>
              <a:gd name="T12" fmla="*/ 49 w 117"/>
              <a:gd name="T13" fmla="*/ 59 h 123"/>
              <a:gd name="T14" fmla="*/ 24 w 117"/>
              <a:gd name="T15" fmla="*/ 83 h 123"/>
              <a:gd name="T16" fmla="*/ 20 w 117"/>
              <a:gd name="T17" fmla="*/ 88 h 123"/>
              <a:gd name="T18" fmla="*/ 20 w 117"/>
              <a:gd name="T19" fmla="*/ 94 h 123"/>
              <a:gd name="T20" fmla="*/ 24 w 117"/>
              <a:gd name="T21" fmla="*/ 100 h 123"/>
              <a:gd name="T22" fmla="*/ 27 w 117"/>
              <a:gd name="T23" fmla="*/ 102 h 123"/>
              <a:gd name="T24" fmla="*/ 33 w 117"/>
              <a:gd name="T25" fmla="*/ 104 h 123"/>
              <a:gd name="T26" fmla="*/ 38 w 117"/>
              <a:gd name="T27" fmla="*/ 102 h 123"/>
              <a:gd name="T28" fmla="*/ 51 w 117"/>
              <a:gd name="T29" fmla="*/ 91 h 123"/>
              <a:gd name="T30" fmla="*/ 58 w 117"/>
              <a:gd name="T31" fmla="*/ 88 h 123"/>
              <a:gd name="T32" fmla="*/ 65 w 117"/>
              <a:gd name="T33" fmla="*/ 91 h 123"/>
              <a:gd name="T34" fmla="*/ 67 w 117"/>
              <a:gd name="T35" fmla="*/ 97 h 123"/>
              <a:gd name="T36" fmla="*/ 65 w 117"/>
              <a:gd name="T37" fmla="*/ 104 h 123"/>
              <a:gd name="T38" fmla="*/ 45 w 117"/>
              <a:gd name="T39" fmla="*/ 121 h 123"/>
              <a:gd name="T40" fmla="*/ 33 w 117"/>
              <a:gd name="T41" fmla="*/ 123 h 123"/>
              <a:gd name="T42" fmla="*/ 11 w 117"/>
              <a:gd name="T43" fmla="*/ 114 h 123"/>
              <a:gd name="T44" fmla="*/ 3 w 117"/>
              <a:gd name="T45" fmla="*/ 102 h 123"/>
              <a:gd name="T46" fmla="*/ 3 w 117"/>
              <a:gd name="T47" fmla="*/ 79 h 123"/>
              <a:gd name="T48" fmla="*/ 32 w 117"/>
              <a:gd name="T49" fmla="*/ 47 h 123"/>
              <a:gd name="T50" fmla="*/ 54 w 117"/>
              <a:gd name="T51" fmla="*/ 38 h 123"/>
              <a:gd name="T52" fmla="*/ 97 w 117"/>
              <a:gd name="T53" fmla="*/ 3 h 123"/>
              <a:gd name="T54" fmla="*/ 108 w 117"/>
              <a:gd name="T55" fmla="*/ 9 h 123"/>
              <a:gd name="T56" fmla="*/ 117 w 117"/>
              <a:gd name="T57" fmla="*/ 32 h 123"/>
              <a:gd name="T58" fmla="*/ 108 w 117"/>
              <a:gd name="T59" fmla="*/ 54 h 123"/>
              <a:gd name="T60" fmla="*/ 75 w 117"/>
              <a:gd name="T61" fmla="*/ 83 h 123"/>
              <a:gd name="T62" fmla="*/ 63 w 117"/>
              <a:gd name="T63" fmla="*/ 85 h 123"/>
              <a:gd name="T64" fmla="*/ 42 w 117"/>
              <a:gd name="T65" fmla="*/ 76 h 123"/>
              <a:gd name="T66" fmla="*/ 54 w 117"/>
              <a:gd name="T67" fmla="*/ 62 h 123"/>
              <a:gd name="T68" fmla="*/ 58 w 117"/>
              <a:gd name="T69" fmla="*/ 64 h 123"/>
              <a:gd name="T70" fmla="*/ 63 w 117"/>
              <a:gd name="T71" fmla="*/ 66 h 123"/>
              <a:gd name="T72" fmla="*/ 70 w 117"/>
              <a:gd name="T73" fmla="*/ 64 h 123"/>
              <a:gd name="T74" fmla="*/ 95 w 117"/>
              <a:gd name="T75" fmla="*/ 41 h 123"/>
              <a:gd name="T76" fmla="*/ 97 w 117"/>
              <a:gd name="T77" fmla="*/ 36 h 123"/>
              <a:gd name="T78" fmla="*/ 97 w 117"/>
              <a:gd name="T79" fmla="*/ 29 h 123"/>
              <a:gd name="T80" fmla="*/ 95 w 117"/>
              <a:gd name="T81" fmla="*/ 24 h 123"/>
              <a:gd name="T82" fmla="*/ 91 w 117"/>
              <a:gd name="T83" fmla="*/ 21 h 123"/>
              <a:gd name="T84" fmla="*/ 86 w 117"/>
              <a:gd name="T85" fmla="*/ 19 h 123"/>
              <a:gd name="T86" fmla="*/ 79 w 117"/>
              <a:gd name="T87" fmla="*/ 21 h 123"/>
              <a:gd name="T88" fmla="*/ 67 w 117"/>
              <a:gd name="T89" fmla="*/ 32 h 123"/>
              <a:gd name="T90" fmla="*/ 61 w 117"/>
              <a:gd name="T91" fmla="*/ 34 h 123"/>
              <a:gd name="T92" fmla="*/ 54 w 117"/>
              <a:gd name="T93" fmla="*/ 32 h 123"/>
              <a:gd name="T94" fmla="*/ 51 w 117"/>
              <a:gd name="T95" fmla="*/ 25 h 123"/>
              <a:gd name="T96" fmla="*/ 54 w 117"/>
              <a:gd name="T97" fmla="*/ 19 h 123"/>
              <a:gd name="T98" fmla="*/ 74 w 117"/>
              <a:gd name="T99" fmla="*/ 3 h 12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17" h="123">
                <a:moveTo>
                  <a:pt x="54" y="38"/>
                </a:moveTo>
                <a:lnTo>
                  <a:pt x="61" y="38"/>
                </a:lnTo>
                <a:lnTo>
                  <a:pt x="66" y="41"/>
                </a:lnTo>
                <a:lnTo>
                  <a:pt x="72" y="43"/>
                </a:lnTo>
                <a:lnTo>
                  <a:pt x="75" y="45"/>
                </a:lnTo>
                <a:lnTo>
                  <a:pt x="76" y="47"/>
                </a:lnTo>
                <a:lnTo>
                  <a:pt x="78" y="47"/>
                </a:lnTo>
                <a:lnTo>
                  <a:pt x="63" y="62"/>
                </a:lnTo>
                <a:lnTo>
                  <a:pt x="62" y="60"/>
                </a:lnTo>
                <a:lnTo>
                  <a:pt x="61" y="59"/>
                </a:lnTo>
                <a:lnTo>
                  <a:pt x="57" y="58"/>
                </a:lnTo>
                <a:lnTo>
                  <a:pt x="54" y="57"/>
                </a:lnTo>
                <a:lnTo>
                  <a:pt x="51" y="58"/>
                </a:lnTo>
                <a:lnTo>
                  <a:pt x="49" y="59"/>
                </a:lnTo>
                <a:lnTo>
                  <a:pt x="46" y="60"/>
                </a:lnTo>
                <a:lnTo>
                  <a:pt x="24" y="83"/>
                </a:lnTo>
                <a:lnTo>
                  <a:pt x="21" y="85"/>
                </a:lnTo>
                <a:lnTo>
                  <a:pt x="20" y="88"/>
                </a:lnTo>
                <a:lnTo>
                  <a:pt x="20" y="91"/>
                </a:lnTo>
                <a:lnTo>
                  <a:pt x="20" y="94"/>
                </a:lnTo>
                <a:lnTo>
                  <a:pt x="21" y="97"/>
                </a:lnTo>
                <a:lnTo>
                  <a:pt x="24" y="100"/>
                </a:lnTo>
                <a:lnTo>
                  <a:pt x="24" y="100"/>
                </a:lnTo>
                <a:lnTo>
                  <a:pt x="27" y="102"/>
                </a:lnTo>
                <a:lnTo>
                  <a:pt x="31" y="104"/>
                </a:lnTo>
                <a:lnTo>
                  <a:pt x="33" y="104"/>
                </a:lnTo>
                <a:lnTo>
                  <a:pt x="36" y="104"/>
                </a:lnTo>
                <a:lnTo>
                  <a:pt x="38" y="102"/>
                </a:lnTo>
                <a:lnTo>
                  <a:pt x="41" y="100"/>
                </a:lnTo>
                <a:lnTo>
                  <a:pt x="51" y="91"/>
                </a:lnTo>
                <a:lnTo>
                  <a:pt x="54" y="89"/>
                </a:lnTo>
                <a:lnTo>
                  <a:pt x="58" y="88"/>
                </a:lnTo>
                <a:lnTo>
                  <a:pt x="61" y="89"/>
                </a:lnTo>
                <a:lnTo>
                  <a:pt x="65" y="91"/>
                </a:lnTo>
                <a:lnTo>
                  <a:pt x="66" y="94"/>
                </a:lnTo>
                <a:lnTo>
                  <a:pt x="67" y="97"/>
                </a:lnTo>
                <a:lnTo>
                  <a:pt x="66" y="101"/>
                </a:lnTo>
                <a:lnTo>
                  <a:pt x="65" y="104"/>
                </a:lnTo>
                <a:lnTo>
                  <a:pt x="55" y="114"/>
                </a:lnTo>
                <a:lnTo>
                  <a:pt x="45" y="121"/>
                </a:lnTo>
                <a:lnTo>
                  <a:pt x="33" y="123"/>
                </a:lnTo>
                <a:lnTo>
                  <a:pt x="33" y="123"/>
                </a:lnTo>
                <a:lnTo>
                  <a:pt x="21" y="121"/>
                </a:lnTo>
                <a:lnTo>
                  <a:pt x="11" y="114"/>
                </a:lnTo>
                <a:lnTo>
                  <a:pt x="10" y="113"/>
                </a:lnTo>
                <a:lnTo>
                  <a:pt x="3" y="102"/>
                </a:lnTo>
                <a:lnTo>
                  <a:pt x="0" y="91"/>
                </a:lnTo>
                <a:lnTo>
                  <a:pt x="3" y="79"/>
                </a:lnTo>
                <a:lnTo>
                  <a:pt x="10" y="70"/>
                </a:lnTo>
                <a:lnTo>
                  <a:pt x="32" y="47"/>
                </a:lnTo>
                <a:lnTo>
                  <a:pt x="42" y="40"/>
                </a:lnTo>
                <a:lnTo>
                  <a:pt x="54" y="38"/>
                </a:lnTo>
                <a:close/>
                <a:moveTo>
                  <a:pt x="86" y="0"/>
                </a:moveTo>
                <a:lnTo>
                  <a:pt x="97" y="3"/>
                </a:lnTo>
                <a:lnTo>
                  <a:pt x="107" y="9"/>
                </a:lnTo>
                <a:lnTo>
                  <a:pt x="108" y="9"/>
                </a:lnTo>
                <a:lnTo>
                  <a:pt x="114" y="20"/>
                </a:lnTo>
                <a:lnTo>
                  <a:pt x="117" y="32"/>
                </a:lnTo>
                <a:lnTo>
                  <a:pt x="114" y="43"/>
                </a:lnTo>
                <a:lnTo>
                  <a:pt x="108" y="54"/>
                </a:lnTo>
                <a:lnTo>
                  <a:pt x="86" y="76"/>
                </a:lnTo>
                <a:lnTo>
                  <a:pt x="75" y="83"/>
                </a:lnTo>
                <a:lnTo>
                  <a:pt x="63" y="85"/>
                </a:lnTo>
                <a:lnTo>
                  <a:pt x="63" y="85"/>
                </a:lnTo>
                <a:lnTo>
                  <a:pt x="51" y="83"/>
                </a:lnTo>
                <a:lnTo>
                  <a:pt x="42" y="76"/>
                </a:lnTo>
                <a:lnTo>
                  <a:pt x="41" y="75"/>
                </a:lnTo>
                <a:lnTo>
                  <a:pt x="54" y="62"/>
                </a:lnTo>
                <a:lnTo>
                  <a:pt x="55" y="63"/>
                </a:lnTo>
                <a:lnTo>
                  <a:pt x="58" y="64"/>
                </a:lnTo>
                <a:lnTo>
                  <a:pt x="61" y="66"/>
                </a:lnTo>
                <a:lnTo>
                  <a:pt x="63" y="66"/>
                </a:lnTo>
                <a:lnTo>
                  <a:pt x="67" y="66"/>
                </a:lnTo>
                <a:lnTo>
                  <a:pt x="70" y="64"/>
                </a:lnTo>
                <a:lnTo>
                  <a:pt x="72" y="63"/>
                </a:lnTo>
                <a:lnTo>
                  <a:pt x="95" y="41"/>
                </a:lnTo>
                <a:lnTo>
                  <a:pt x="96" y="38"/>
                </a:lnTo>
                <a:lnTo>
                  <a:pt x="97" y="36"/>
                </a:lnTo>
                <a:lnTo>
                  <a:pt x="97" y="32"/>
                </a:lnTo>
                <a:lnTo>
                  <a:pt x="97" y="29"/>
                </a:lnTo>
                <a:lnTo>
                  <a:pt x="96" y="26"/>
                </a:lnTo>
                <a:lnTo>
                  <a:pt x="95" y="24"/>
                </a:lnTo>
                <a:lnTo>
                  <a:pt x="93" y="22"/>
                </a:lnTo>
                <a:lnTo>
                  <a:pt x="91" y="21"/>
                </a:lnTo>
                <a:lnTo>
                  <a:pt x="88" y="20"/>
                </a:lnTo>
                <a:lnTo>
                  <a:pt x="86" y="19"/>
                </a:lnTo>
                <a:lnTo>
                  <a:pt x="82" y="20"/>
                </a:lnTo>
                <a:lnTo>
                  <a:pt x="79" y="21"/>
                </a:lnTo>
                <a:lnTo>
                  <a:pt x="76" y="22"/>
                </a:lnTo>
                <a:lnTo>
                  <a:pt x="67" y="32"/>
                </a:lnTo>
                <a:lnTo>
                  <a:pt x="65" y="34"/>
                </a:lnTo>
                <a:lnTo>
                  <a:pt x="61" y="34"/>
                </a:lnTo>
                <a:lnTo>
                  <a:pt x="57" y="34"/>
                </a:lnTo>
                <a:lnTo>
                  <a:pt x="54" y="32"/>
                </a:lnTo>
                <a:lnTo>
                  <a:pt x="51" y="29"/>
                </a:lnTo>
                <a:lnTo>
                  <a:pt x="51" y="25"/>
                </a:lnTo>
                <a:lnTo>
                  <a:pt x="51" y="21"/>
                </a:lnTo>
                <a:lnTo>
                  <a:pt x="54" y="19"/>
                </a:lnTo>
                <a:lnTo>
                  <a:pt x="63" y="9"/>
                </a:lnTo>
                <a:lnTo>
                  <a:pt x="74" y="3"/>
                </a:lnTo>
                <a:lnTo>
                  <a:pt x="86" y="0"/>
                </a:lnTo>
                <a:close/>
              </a:path>
            </a:pathLst>
          </a:custGeom>
          <a:solidFill>
            <a:schemeClr val="accent4"/>
          </a:solidFill>
          <a:ln w="0">
            <a:noFill/>
            <a:prstDash val="solid"/>
            <a:round/>
          </a:ln>
        </p:spPr>
        <p:txBody>
          <a:bodyPr vert="horz" wrap="square" lIns="129040" tIns="64520" rIns="129040" bIns="645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" name="Freeform 219"/>
          <p:cNvSpPr>
            <a:spLocks noChangeAspect="1" noEditPoints="1"/>
          </p:cNvSpPr>
          <p:nvPr/>
        </p:nvSpPr>
        <p:spPr bwMode="auto">
          <a:xfrm>
            <a:off x="8793789" y="5170128"/>
            <a:ext cx="601094" cy="665333"/>
          </a:xfrm>
          <a:custGeom>
            <a:gdLst>
              <a:gd name="T0" fmla="*/ 49 w 99"/>
              <a:gd name="T1" fmla="*/ 17 h 127"/>
              <a:gd name="T2" fmla="*/ 36 w 99"/>
              <a:gd name="T3" fmla="*/ 21 h 127"/>
              <a:gd name="T4" fmla="*/ 26 w 99"/>
              <a:gd name="T5" fmla="*/ 31 h 127"/>
              <a:gd name="T6" fmla="*/ 22 w 99"/>
              <a:gd name="T7" fmla="*/ 46 h 127"/>
              <a:gd name="T8" fmla="*/ 26 w 99"/>
              <a:gd name="T9" fmla="*/ 60 h 127"/>
              <a:gd name="T10" fmla="*/ 36 w 99"/>
              <a:gd name="T11" fmla="*/ 69 h 127"/>
              <a:gd name="T12" fmla="*/ 49 w 99"/>
              <a:gd name="T13" fmla="*/ 73 h 127"/>
              <a:gd name="T14" fmla="*/ 64 w 99"/>
              <a:gd name="T15" fmla="*/ 69 h 127"/>
              <a:gd name="T16" fmla="*/ 74 w 99"/>
              <a:gd name="T17" fmla="*/ 60 h 127"/>
              <a:gd name="T18" fmla="*/ 78 w 99"/>
              <a:gd name="T19" fmla="*/ 46 h 127"/>
              <a:gd name="T20" fmla="*/ 74 w 99"/>
              <a:gd name="T21" fmla="*/ 31 h 127"/>
              <a:gd name="T22" fmla="*/ 64 w 99"/>
              <a:gd name="T23" fmla="*/ 21 h 127"/>
              <a:gd name="T24" fmla="*/ 49 w 99"/>
              <a:gd name="T25" fmla="*/ 17 h 127"/>
              <a:gd name="T26" fmla="*/ 49 w 99"/>
              <a:gd name="T27" fmla="*/ 0 h 127"/>
              <a:gd name="T28" fmla="*/ 69 w 99"/>
              <a:gd name="T29" fmla="*/ 4 h 127"/>
              <a:gd name="T30" fmla="*/ 85 w 99"/>
              <a:gd name="T31" fmla="*/ 14 h 127"/>
              <a:gd name="T32" fmla="*/ 95 w 99"/>
              <a:gd name="T33" fmla="*/ 30 h 127"/>
              <a:gd name="T34" fmla="*/ 99 w 99"/>
              <a:gd name="T35" fmla="*/ 50 h 127"/>
              <a:gd name="T36" fmla="*/ 99 w 99"/>
              <a:gd name="T37" fmla="*/ 55 h 127"/>
              <a:gd name="T38" fmla="*/ 97 w 99"/>
              <a:gd name="T39" fmla="*/ 72 h 127"/>
              <a:gd name="T40" fmla="*/ 89 w 99"/>
              <a:gd name="T41" fmla="*/ 89 h 127"/>
              <a:gd name="T42" fmla="*/ 80 w 99"/>
              <a:gd name="T43" fmla="*/ 102 h 127"/>
              <a:gd name="T44" fmla="*/ 69 w 99"/>
              <a:gd name="T45" fmla="*/ 113 h 127"/>
              <a:gd name="T46" fmla="*/ 60 w 99"/>
              <a:gd name="T47" fmla="*/ 120 h 127"/>
              <a:gd name="T48" fmla="*/ 53 w 99"/>
              <a:gd name="T49" fmla="*/ 126 h 127"/>
              <a:gd name="T50" fmla="*/ 51 w 99"/>
              <a:gd name="T51" fmla="*/ 127 h 127"/>
              <a:gd name="T52" fmla="*/ 48 w 99"/>
              <a:gd name="T53" fmla="*/ 126 h 127"/>
              <a:gd name="T54" fmla="*/ 43 w 99"/>
              <a:gd name="T55" fmla="*/ 122 h 127"/>
              <a:gd name="T56" fmla="*/ 34 w 99"/>
              <a:gd name="T57" fmla="*/ 115 h 127"/>
              <a:gd name="T58" fmla="*/ 25 w 99"/>
              <a:gd name="T59" fmla="*/ 106 h 127"/>
              <a:gd name="T60" fmla="*/ 15 w 99"/>
              <a:gd name="T61" fmla="*/ 94 h 127"/>
              <a:gd name="T62" fmla="*/ 8 w 99"/>
              <a:gd name="T63" fmla="*/ 80 h 127"/>
              <a:gd name="T64" fmla="*/ 2 w 99"/>
              <a:gd name="T65" fmla="*/ 65 h 127"/>
              <a:gd name="T66" fmla="*/ 1 w 99"/>
              <a:gd name="T67" fmla="*/ 58 h 127"/>
              <a:gd name="T68" fmla="*/ 0 w 99"/>
              <a:gd name="T69" fmla="*/ 50 h 127"/>
              <a:gd name="T70" fmla="*/ 4 w 99"/>
              <a:gd name="T71" fmla="*/ 30 h 127"/>
              <a:gd name="T72" fmla="*/ 14 w 99"/>
              <a:gd name="T73" fmla="*/ 14 h 127"/>
              <a:gd name="T74" fmla="*/ 30 w 99"/>
              <a:gd name="T75" fmla="*/ 4 h 127"/>
              <a:gd name="T76" fmla="*/ 49 w 99"/>
              <a:gd name="T77" fmla="*/ 0 h 1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99" h="127">
                <a:moveTo>
                  <a:pt x="49" y="17"/>
                </a:moveTo>
                <a:lnTo>
                  <a:pt x="36" y="21"/>
                </a:lnTo>
                <a:lnTo>
                  <a:pt x="26" y="31"/>
                </a:lnTo>
                <a:lnTo>
                  <a:pt x="22" y="46"/>
                </a:lnTo>
                <a:lnTo>
                  <a:pt x="26" y="60"/>
                </a:lnTo>
                <a:lnTo>
                  <a:pt x="36" y="69"/>
                </a:lnTo>
                <a:lnTo>
                  <a:pt x="49" y="73"/>
                </a:lnTo>
                <a:lnTo>
                  <a:pt x="64" y="69"/>
                </a:lnTo>
                <a:lnTo>
                  <a:pt x="74" y="60"/>
                </a:lnTo>
                <a:lnTo>
                  <a:pt x="78" y="46"/>
                </a:lnTo>
                <a:lnTo>
                  <a:pt x="74" y="31"/>
                </a:lnTo>
                <a:lnTo>
                  <a:pt x="64" y="21"/>
                </a:lnTo>
                <a:lnTo>
                  <a:pt x="49" y="17"/>
                </a:lnTo>
                <a:close/>
                <a:moveTo>
                  <a:pt x="49" y="0"/>
                </a:moveTo>
                <a:lnTo>
                  <a:pt x="69" y="4"/>
                </a:lnTo>
                <a:lnTo>
                  <a:pt x="85" y="14"/>
                </a:lnTo>
                <a:lnTo>
                  <a:pt x="95" y="30"/>
                </a:lnTo>
                <a:lnTo>
                  <a:pt x="99" y="50"/>
                </a:lnTo>
                <a:lnTo>
                  <a:pt x="99" y="55"/>
                </a:lnTo>
                <a:lnTo>
                  <a:pt x="97" y="72"/>
                </a:lnTo>
                <a:lnTo>
                  <a:pt x="89" y="89"/>
                </a:lnTo>
                <a:lnTo>
                  <a:pt x="80" y="102"/>
                </a:lnTo>
                <a:lnTo>
                  <a:pt x="69" y="113"/>
                </a:lnTo>
                <a:lnTo>
                  <a:pt x="60" y="120"/>
                </a:lnTo>
                <a:lnTo>
                  <a:pt x="53" y="126"/>
                </a:lnTo>
                <a:lnTo>
                  <a:pt x="51" y="127"/>
                </a:lnTo>
                <a:lnTo>
                  <a:pt x="48" y="126"/>
                </a:lnTo>
                <a:lnTo>
                  <a:pt x="43" y="122"/>
                </a:lnTo>
                <a:lnTo>
                  <a:pt x="34" y="115"/>
                </a:lnTo>
                <a:lnTo>
                  <a:pt x="25" y="106"/>
                </a:lnTo>
                <a:lnTo>
                  <a:pt x="15" y="94"/>
                </a:lnTo>
                <a:lnTo>
                  <a:pt x="8" y="80"/>
                </a:lnTo>
                <a:lnTo>
                  <a:pt x="2" y="65"/>
                </a:lnTo>
                <a:lnTo>
                  <a:pt x="1" y="58"/>
                </a:lnTo>
                <a:lnTo>
                  <a:pt x="0" y="50"/>
                </a:lnTo>
                <a:lnTo>
                  <a:pt x="4" y="30"/>
                </a:lnTo>
                <a:lnTo>
                  <a:pt x="14" y="14"/>
                </a:lnTo>
                <a:lnTo>
                  <a:pt x="30" y="4"/>
                </a:lnTo>
                <a:lnTo>
                  <a:pt x="49" y="0"/>
                </a:lnTo>
                <a:close/>
              </a:path>
            </a:pathLst>
          </a:custGeom>
          <a:solidFill>
            <a:schemeClr val="accent3"/>
          </a:solidFill>
          <a:ln w="0">
            <a:noFill/>
            <a:prstDash val="solid"/>
            <a:round/>
          </a:ln>
        </p:spPr>
        <p:txBody>
          <a:bodyPr vert="horz" wrap="square" lIns="129040" tIns="64520" rIns="129040" bIns="645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8" name="Freeform 221"/>
          <p:cNvSpPr>
            <a:spLocks noChangeAspect="1"/>
          </p:cNvSpPr>
          <p:nvPr/>
        </p:nvSpPr>
        <p:spPr bwMode="auto">
          <a:xfrm>
            <a:off x="8692589" y="2053051"/>
            <a:ext cx="803501" cy="665333"/>
          </a:xfrm>
          <a:custGeom>
            <a:gdLst>
              <a:gd name="T0" fmla="*/ 61 w 124"/>
              <a:gd name="T1" fmla="*/ 0 h 119"/>
              <a:gd name="T2" fmla="*/ 82 w 124"/>
              <a:gd name="T3" fmla="*/ 38 h 119"/>
              <a:gd name="T4" fmla="*/ 124 w 124"/>
              <a:gd name="T5" fmla="*/ 45 h 119"/>
              <a:gd name="T6" fmla="*/ 95 w 124"/>
              <a:gd name="T7" fmla="*/ 77 h 119"/>
              <a:gd name="T8" fmla="*/ 101 w 124"/>
              <a:gd name="T9" fmla="*/ 119 h 119"/>
              <a:gd name="T10" fmla="*/ 61 w 124"/>
              <a:gd name="T11" fmla="*/ 100 h 119"/>
              <a:gd name="T12" fmla="*/ 23 w 124"/>
              <a:gd name="T13" fmla="*/ 119 h 119"/>
              <a:gd name="T14" fmla="*/ 29 w 124"/>
              <a:gd name="T15" fmla="*/ 77 h 119"/>
              <a:gd name="T16" fmla="*/ 0 w 124"/>
              <a:gd name="T17" fmla="*/ 45 h 119"/>
              <a:gd name="T18" fmla="*/ 42 w 124"/>
              <a:gd name="T19" fmla="*/ 38 h 119"/>
              <a:gd name="T20" fmla="*/ 61 w 124"/>
              <a:gd name="T21" fmla="*/ 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24" h="119">
                <a:moveTo>
                  <a:pt x="61" y="0"/>
                </a:moveTo>
                <a:lnTo>
                  <a:pt x="82" y="38"/>
                </a:lnTo>
                <a:lnTo>
                  <a:pt x="124" y="45"/>
                </a:lnTo>
                <a:lnTo>
                  <a:pt x="95" y="77"/>
                </a:lnTo>
                <a:lnTo>
                  <a:pt x="101" y="119"/>
                </a:lnTo>
                <a:lnTo>
                  <a:pt x="61" y="100"/>
                </a:lnTo>
                <a:lnTo>
                  <a:pt x="23" y="119"/>
                </a:lnTo>
                <a:lnTo>
                  <a:pt x="29" y="77"/>
                </a:lnTo>
                <a:lnTo>
                  <a:pt x="0" y="45"/>
                </a:lnTo>
                <a:lnTo>
                  <a:pt x="42" y="38"/>
                </a:lnTo>
                <a:lnTo>
                  <a:pt x="61" y="0"/>
                </a:lnTo>
                <a:close/>
              </a:path>
            </a:pathLst>
          </a:custGeom>
          <a:solidFill>
            <a:schemeClr val="accent2"/>
          </a:solidFill>
          <a:ln w="0">
            <a:noFill/>
            <a:prstDash val="solid"/>
            <a:round/>
          </a:ln>
        </p:spPr>
        <p:txBody>
          <a:bodyPr vert="horz" wrap="square" lIns="129040" tIns="64520" rIns="129040" bIns="645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9" name="文本框 88"/>
          <p:cNvSpPr txBox="1"/>
          <p:nvPr/>
        </p:nvSpPr>
        <p:spPr>
          <a:xfrm>
            <a:off x="1075892" y="2869514"/>
            <a:ext cx="2593161" cy="1145963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34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惯性思维</a:t>
            </a:r>
            <a:endParaRPr lang="en-US" altLang="zh-CN" sz="34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 algn="r"/>
            <a:r>
              <a:rPr lang="zh-CN" altLang="en-US" sz="16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按经验和直觉来处理分析和处理问题</a:t>
            </a:r>
            <a:r>
              <a:rPr lang="en-US" altLang="zh-CN" sz="16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. </a:t>
            </a:r>
          </a:p>
        </p:txBody>
      </p:sp>
      <p:sp>
        <p:nvSpPr>
          <p:cNvPr id="90" name="文本框 89"/>
          <p:cNvSpPr txBox="1"/>
          <p:nvPr/>
        </p:nvSpPr>
        <p:spPr>
          <a:xfrm>
            <a:off x="1117490" y="5835462"/>
            <a:ext cx="2593161" cy="1392184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34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水平思维</a:t>
            </a:r>
            <a:endParaRPr lang="en-US" altLang="zh-CN" sz="34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 algn="r"/>
            <a:r>
              <a:rPr lang="zh-CN" altLang="en-US" sz="16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有创意天马行空，尝试管理特殊属性的事物来获得创新</a:t>
            </a:r>
            <a:endParaRPr lang="en-US" altLang="zh-CN" sz="16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91" name="文本框 90"/>
          <p:cNvSpPr txBox="1"/>
          <p:nvPr/>
        </p:nvSpPr>
        <p:spPr>
          <a:xfrm>
            <a:off x="8701263" y="2908326"/>
            <a:ext cx="2593161" cy="899742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线性思维</a:t>
            </a:r>
            <a:endParaRPr lang="en-US" altLang="zh-CN" sz="34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r>
              <a:rPr lang="zh-CN" altLang="en-US" sz="16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强调推理和逻辑分析</a:t>
            </a:r>
            <a:endParaRPr lang="en-US" altLang="zh-CN" sz="16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92" name="文本框 91"/>
          <p:cNvSpPr txBox="1"/>
          <p:nvPr/>
        </p:nvSpPr>
        <p:spPr>
          <a:xfrm>
            <a:off x="8701263" y="5958962"/>
            <a:ext cx="2593161" cy="1699961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结构化思维</a:t>
            </a:r>
            <a:endParaRPr lang="en-US" altLang="zh-CN" sz="34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r>
              <a:rPr lang="zh-CN" altLang="en-US" sz="3400" u="sng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                   </a:t>
            </a:r>
            <a:endParaRPr lang="en-US" altLang="zh-CN" sz="3400" u="sng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r>
              <a:rPr lang="en-US" altLang="zh-CN" sz="3400" u="sng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 </a:t>
            </a:r>
            <a:endParaRPr lang="en-US" altLang="zh-CN" sz="34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cxnSp>
        <p:nvCxnSpPr>
          <p:cNvPr id="93" name="直接连接符 92"/>
          <p:cNvCxnSpPr/>
          <p:nvPr/>
        </p:nvCxnSpPr>
        <p:spPr>
          <a:xfrm>
            <a:off x="3807049" y="2685812"/>
            <a:ext cx="1005782" cy="831759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连接符 93"/>
          <p:cNvCxnSpPr/>
          <p:nvPr/>
        </p:nvCxnSpPr>
        <p:spPr>
          <a:xfrm>
            <a:off x="7084589" y="4712642"/>
            <a:ext cx="1005782" cy="831759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直接连接符 94"/>
          <p:cNvCxnSpPr/>
          <p:nvPr/>
        </p:nvCxnSpPr>
        <p:spPr>
          <a:xfrm flipH="1">
            <a:off x="7359961" y="2685812"/>
            <a:ext cx="1005782" cy="831759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直接连接符 95"/>
          <p:cNvCxnSpPr/>
          <p:nvPr/>
        </p:nvCxnSpPr>
        <p:spPr>
          <a:xfrm flipH="1">
            <a:off x="3903448" y="4712642"/>
            <a:ext cx="1005782" cy="831759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/>
        </p:nvCxnSpPr>
        <p:spPr>
          <a:xfrm>
            <a:off x="8894026" y="7261513"/>
            <a:ext cx="2103973" cy="24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PB7"/>
          <p:cNvSpPr/>
          <p:nvPr/>
        </p:nvSpPr>
        <p:spPr>
          <a:xfrm>
            <a:off x="0" y="7903337"/>
            <a:ext cx="164785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8" name="PageNumberTextBox7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结构化思维PPT课件全文共52页，当前为第7页。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2036052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90182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406469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什么是结构化思维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74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29510" y="2851801"/>
            <a:ext cx="4825033" cy="2846448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4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665059" y="2740900"/>
            <a:ext cx="5125476" cy="2678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右箭头 20"/>
          <p:cNvSpPr/>
          <p:nvPr/>
        </p:nvSpPr>
        <p:spPr>
          <a:xfrm>
            <a:off x="5542218" y="3747416"/>
            <a:ext cx="1122841" cy="66540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TextBox 21"/>
          <p:cNvSpPr txBox="1"/>
          <p:nvPr/>
        </p:nvSpPr>
        <p:spPr>
          <a:xfrm>
            <a:off x="843915" y="5698249"/>
            <a:ext cx="3616495" cy="453466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完整形态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7419548" y="5698249"/>
            <a:ext cx="3616495" cy="453466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主要结构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7" name="PB8"/>
          <p:cNvSpPr/>
          <p:nvPr/>
        </p:nvSpPr>
        <p:spPr>
          <a:xfrm>
            <a:off x="0" y="7903337"/>
            <a:ext cx="188326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28" name="PageNumberTextBox8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结构化思维PPT课件全文共52页，当前为第8页。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3876632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4781715" y="6161279"/>
            <a:ext cx="2103973" cy="660140"/>
          </a:xfrm>
          <a:prstGeom prst="rect">
            <a:avLst/>
          </a:prstGeom>
          <a:solidFill>
            <a:schemeClr val="accent3">
              <a:lumMod val="75000"/>
              <a:alpha val="7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817025" y="6161279"/>
            <a:ext cx="2103973" cy="660140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90182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406469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什么是结构化思维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1" name="椭圆 100"/>
          <p:cNvSpPr/>
          <p:nvPr/>
        </p:nvSpPr>
        <p:spPr>
          <a:xfrm>
            <a:off x="-1243299" y="7151490"/>
            <a:ext cx="7146069" cy="383397"/>
          </a:xfrm>
          <a:prstGeom prst="ellipse">
            <a:avLst/>
          </a:prstGeom>
          <a:gradFill>
            <a:gsLst>
              <a:gs pos="34000">
                <a:schemeClr val="tx1">
                  <a:lumMod val="50000"/>
                  <a:lumOff val="50000"/>
                  <a:alpha val="39000"/>
                </a:schemeClr>
              </a:gs>
              <a:gs pos="48000">
                <a:schemeClr val="bg1">
                  <a:lumMod val="95000"/>
                  <a:alpha val="0"/>
                </a:schemeClr>
              </a:gs>
              <a:gs pos="100000">
                <a:schemeClr val="bg1">
                  <a:alpha val="0"/>
                </a:schemeClr>
              </a:gs>
              <a:gs pos="0">
                <a:schemeClr val="tx1">
                  <a:lumMod val="75000"/>
                  <a:lumOff val="25000"/>
                  <a:alpha val="8000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 sz="3400"/>
          </a:p>
        </p:txBody>
      </p:sp>
      <p:sp>
        <p:nvSpPr>
          <p:cNvPr id="23" name="矩形 22"/>
          <p:cNvSpPr/>
          <p:nvPr/>
        </p:nvSpPr>
        <p:spPr>
          <a:xfrm>
            <a:off x="7746404" y="6161279"/>
            <a:ext cx="3060325" cy="660140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26" name="Picture 2" descr="https://pic2.zhimg.com/f1a6f1ee37137e9d51b21482199c0d95_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625755" y="2499949"/>
            <a:ext cx="9276609" cy="421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27" name="PB9"/>
          <p:cNvSpPr/>
          <p:nvPr/>
        </p:nvSpPr>
        <p:spPr>
          <a:xfrm>
            <a:off x="0" y="7903337"/>
            <a:ext cx="211867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28" name="PageNumberTextBox9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结构化思维PPT课件全文共52页，当前为第9页。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6482059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406469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什么是结构化思维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20" name="图示 19"/>
          <p:cNvGraphicFramePr/>
          <p:nvPr/>
        </p:nvGraphicFramePr>
        <p:xfrm>
          <a:off x="2040202" y="1540299"/>
          <a:ext cx="8766526" cy="5550044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21" name="PB10"/>
          <p:cNvSpPr/>
          <p:nvPr/>
        </p:nvSpPr>
        <p:spPr>
          <a:xfrm>
            <a:off x="0" y="7903337"/>
            <a:ext cx="235407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2" name="PageNumberTextBox10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结构化思维PPT课件全文共52页，当前为第10页。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16467937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 descr="http://www.xmindchina.net/uploads/images/support2/daotu-yongtu-1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73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40315" y="1448338"/>
            <a:ext cx="6811796" cy="6504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406469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什么是结构化思维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100" name="Picture 4" descr="https://pic1.zhimg.com/466729ff54e10ae73e00d7aa6200a9e4_b.pn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3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988191" y="3371419"/>
            <a:ext cx="5048006" cy="424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2470854" y="1364472"/>
            <a:ext cx="2350719" cy="653520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400" b="1" smtClean="0">
                <a:solidFill>
                  <a:schemeClr val="accent1"/>
                </a:solidFill>
                <a:latin typeface="本墨绪圆" panose="02000000000000000000" pitchFamily="2" charset="-122"/>
                <a:ea typeface="本墨绪圆" panose="02000000000000000000" pitchFamily="2" charset="-122"/>
              </a:rPr>
              <a:t>思维导图</a:t>
            </a:r>
            <a:endParaRPr lang="zh-CN" altLang="en-US" sz="3400" b="1">
              <a:solidFill>
                <a:schemeClr val="accent1"/>
              </a:solidFill>
              <a:latin typeface="本墨绪圆" panose="02000000000000000000" pitchFamily="2" charset="-122"/>
              <a:ea typeface="本墨绪圆" panose="02000000000000000000" pitchFamily="2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530562" y="2083238"/>
            <a:ext cx="2350719" cy="1176740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400" b="1" smtClean="0">
                <a:solidFill>
                  <a:schemeClr val="accent2"/>
                </a:solidFill>
                <a:latin typeface="本墨绪圆" panose="02000000000000000000" pitchFamily="2" charset="-122"/>
                <a:ea typeface="本墨绪圆" panose="02000000000000000000" pitchFamily="2" charset="-122"/>
              </a:rPr>
              <a:t>金字塔模型</a:t>
            </a:r>
            <a:endParaRPr lang="zh-CN" altLang="en-US" sz="3400" b="1">
              <a:solidFill>
                <a:schemeClr val="accent2"/>
              </a:solidFill>
              <a:latin typeface="本墨绪圆" panose="02000000000000000000" pitchFamily="2" charset="-122"/>
              <a:ea typeface="本墨绪圆" panose="02000000000000000000" pitchFamily="2" charset="-122"/>
            </a:endParaRPr>
          </a:p>
        </p:txBody>
      </p:sp>
      <p:sp>
        <p:nvSpPr>
          <p:cNvPr id="4101" name="PB11"/>
          <p:cNvSpPr/>
          <p:nvPr/>
        </p:nvSpPr>
        <p:spPr>
          <a:xfrm>
            <a:off x="0" y="7903337"/>
            <a:ext cx="258948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4102" name="PageNumberTextBox11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结构化思维PPT课件全文共52页，当前为第11页。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5222710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301073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什么是结构化思维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18" name="图示 17"/>
          <p:cNvGraphicFramePr/>
          <p:nvPr>
            <p:extLst>
              <p:ext uri="{D42A27DB-BD31-4B8C-83A1-F6EECF244321}">
                <p14:modId xmlns:p14="http://schemas.microsoft.com/office/powerpoint/2010/main" xmlns="" val="3106452878"/>
              </p:ext>
            </p:extLst>
          </p:nvPr>
        </p:nvGraphicFramePr>
        <p:xfrm>
          <a:off x="2843067" y="2036699"/>
          <a:ext cx="7004030" cy="495044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22" name="文本框 45"/>
          <p:cNvSpPr txBox="1"/>
          <p:nvPr/>
        </p:nvSpPr>
        <p:spPr>
          <a:xfrm>
            <a:off x="8337766" y="1308991"/>
            <a:ext cx="3760779" cy="1638405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强调结构与逻辑</a:t>
            </a:r>
            <a:endParaRPr lang="en-US" altLang="zh-CN" sz="2800" b="1" smtClean="0">
              <a:solidFill>
                <a:schemeClr val="accent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强调结构和逻辑，通过结构的完整和逻辑的严密来保证结果的正确。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文本框 46"/>
          <p:cNvSpPr txBox="1"/>
          <p:nvPr/>
        </p:nvSpPr>
        <p:spPr>
          <a:xfrm>
            <a:off x="913855" y="6622442"/>
            <a:ext cx="3760779" cy="868964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界定、分析、重点</a:t>
            </a:r>
            <a:endParaRPr lang="en-US" altLang="zh-CN" sz="2800" b="1" smtClean="0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以终为始、</a:t>
            </a:r>
            <a:r>
              <a:rPr lang="en-US" altLang="zh-CN" sz="20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MECE</a:t>
            </a: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、要事第一</a:t>
            </a:r>
            <a:endParaRPr lang="en-US" altLang="zh-CN" sz="2000" smtClean="0"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24" name="文本框 44"/>
          <p:cNvSpPr txBox="1"/>
          <p:nvPr/>
        </p:nvSpPr>
        <p:spPr>
          <a:xfrm>
            <a:off x="239067" y="2182367"/>
            <a:ext cx="3760779" cy="1330629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从框架到细节</a:t>
            </a:r>
            <a:endParaRPr lang="en-US" altLang="zh-CN" sz="2800" b="1" smtClean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强调在分析问题的过程中，不先入为主，不马上陷入细节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8" name="肘形连接符 27"/>
          <p:cNvCxnSpPr/>
          <p:nvPr/>
        </p:nvCxnSpPr>
        <p:spPr>
          <a:xfrm rot="10800000">
            <a:off x="3807049" y="2759572"/>
            <a:ext cx="867584" cy="979440"/>
          </a:xfrm>
          <a:prstGeom prst="bentConnector3">
            <a:avLst>
              <a:gd name="adj1" fmla="val 50000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肘形连接符 30"/>
          <p:cNvCxnSpPr/>
          <p:nvPr/>
        </p:nvCxnSpPr>
        <p:spPr>
          <a:xfrm rot="5400000" flipH="1" flipV="1">
            <a:off x="7492500" y="2464644"/>
            <a:ext cx="1208539" cy="674787"/>
          </a:xfrm>
          <a:prstGeom prst="bentConnector2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肘形连接符 33"/>
          <p:cNvCxnSpPr/>
          <p:nvPr/>
        </p:nvCxnSpPr>
        <p:spPr>
          <a:xfrm rot="10800000" flipV="1">
            <a:off x="4385440" y="6702932"/>
            <a:ext cx="1667857" cy="474015"/>
          </a:xfrm>
          <a:prstGeom prst="bentConnector3">
            <a:avLst>
              <a:gd name="adj1" fmla="val 50000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PB12"/>
          <p:cNvSpPr/>
          <p:nvPr/>
        </p:nvSpPr>
        <p:spPr>
          <a:xfrm>
            <a:off x="0" y="7903337"/>
            <a:ext cx="282489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6" name="PageNumberTextBox12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结构化思维PPT课件全文共52页，当前为第12页。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16538813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301073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结构化思维的过程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任意多边形 19"/>
          <p:cNvSpPr/>
          <p:nvPr/>
        </p:nvSpPr>
        <p:spPr>
          <a:xfrm>
            <a:off x="1047396" y="2739320"/>
            <a:ext cx="1255549" cy="1647760"/>
          </a:xfrm>
          <a:custGeom>
            <a:gdLst>
              <a:gd name="connsiteX0" fmla="*/ 0 w 906780"/>
              <a:gd name="connsiteY0" fmla="*/ 1379220 h 1379220"/>
              <a:gd name="connsiteX1" fmla="*/ 571500 w 906780"/>
              <a:gd name="connsiteY1" fmla="*/ 1379220 h 1379220"/>
              <a:gd name="connsiteX2" fmla="*/ 906780 w 906780"/>
              <a:gd name="connsiteY2" fmla="*/ 1059180 h 1379220"/>
              <a:gd name="connsiteX3" fmla="*/ 906780 w 906780"/>
              <a:gd name="connsiteY3" fmla="*/ 0 h 13792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06780" h="1379220">
                <a:moveTo>
                  <a:pt x="0" y="1379220"/>
                </a:moveTo>
                <a:lnTo>
                  <a:pt x="571500" y="1379220"/>
                </a:lnTo>
                <a:cubicBezTo>
                  <a:pt x="611821" y="1120139"/>
                  <a:pt x="766445" y="1061085"/>
                  <a:pt x="906780" y="1059180"/>
                </a:cubicBezTo>
                <a:lnTo>
                  <a:pt x="906780" y="0"/>
                </a:lnTo>
              </a:path>
            </a:pathLst>
          </a:cu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21" name="任意多边形 20"/>
          <p:cNvSpPr/>
          <p:nvPr/>
        </p:nvSpPr>
        <p:spPr>
          <a:xfrm>
            <a:off x="2260744" y="4405287"/>
            <a:ext cx="1878048" cy="1647760"/>
          </a:xfrm>
          <a:custGeom>
            <a:gdLst>
              <a:gd name="connsiteX0" fmla="*/ 0 w 1356360"/>
              <a:gd name="connsiteY0" fmla="*/ 320040 h 1379220"/>
              <a:gd name="connsiteX1" fmla="*/ 373380 w 1356360"/>
              <a:gd name="connsiteY1" fmla="*/ 0 h 1379220"/>
              <a:gd name="connsiteX2" fmla="*/ 990600 w 1356360"/>
              <a:gd name="connsiteY2" fmla="*/ 0 h 1379220"/>
              <a:gd name="connsiteX3" fmla="*/ 1356360 w 1356360"/>
              <a:gd name="connsiteY3" fmla="*/ 342900 h 1379220"/>
              <a:gd name="connsiteX4" fmla="*/ 1356360 w 1356360"/>
              <a:gd name="connsiteY4" fmla="*/ 1379220 h 13792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6360" h="1379220">
                <a:moveTo>
                  <a:pt x="0" y="320040"/>
                </a:moveTo>
                <a:cubicBezTo>
                  <a:pt x="322104" y="337185"/>
                  <a:pt x="346551" y="149542"/>
                  <a:pt x="373380" y="0"/>
                </a:cubicBezTo>
                <a:lnTo>
                  <a:pt x="990600" y="0"/>
                </a:lnTo>
                <a:cubicBezTo>
                  <a:pt x="1024413" y="230981"/>
                  <a:pt x="1191577" y="345281"/>
                  <a:pt x="1356360" y="342900"/>
                </a:cubicBezTo>
                <a:lnTo>
                  <a:pt x="1356360" y="1379220"/>
                </a:lnTo>
              </a:path>
            </a:pathLst>
          </a:cu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22" name="任意多边形 21"/>
          <p:cNvSpPr/>
          <p:nvPr/>
        </p:nvSpPr>
        <p:spPr>
          <a:xfrm>
            <a:off x="4086035" y="2766631"/>
            <a:ext cx="1856945" cy="1647760"/>
          </a:xfrm>
          <a:custGeom>
            <a:gdLst>
              <a:gd name="connsiteX0" fmla="*/ 0 w 1341120"/>
              <a:gd name="connsiteY0" fmla="*/ 1021080 h 1379220"/>
              <a:gd name="connsiteX1" fmla="*/ 396240 w 1341120"/>
              <a:gd name="connsiteY1" fmla="*/ 1379220 h 1379220"/>
              <a:gd name="connsiteX2" fmla="*/ 1013460 w 1341120"/>
              <a:gd name="connsiteY2" fmla="*/ 1379220 h 1379220"/>
              <a:gd name="connsiteX3" fmla="*/ 1341120 w 1341120"/>
              <a:gd name="connsiteY3" fmla="*/ 1036320 h 1379220"/>
              <a:gd name="connsiteX4" fmla="*/ 1341120 w 1341120"/>
              <a:gd name="connsiteY4" fmla="*/ 0 h 13792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1120" h="1379220">
                <a:moveTo>
                  <a:pt x="0" y="1021080"/>
                </a:moveTo>
                <a:cubicBezTo>
                  <a:pt x="267812" y="1011872"/>
                  <a:pt x="371317" y="1171734"/>
                  <a:pt x="396240" y="1379220"/>
                </a:cubicBezTo>
                <a:lnTo>
                  <a:pt x="1013460" y="1379220"/>
                </a:lnTo>
                <a:cubicBezTo>
                  <a:pt x="1020286" y="1100615"/>
                  <a:pt x="1169987" y="1045845"/>
                  <a:pt x="1341120" y="1036320"/>
                </a:cubicBezTo>
                <a:lnTo>
                  <a:pt x="1341120" y="0"/>
                </a:lnTo>
              </a:path>
            </a:pathLst>
          </a:cu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24" name="任意多边形 23"/>
          <p:cNvSpPr/>
          <p:nvPr/>
        </p:nvSpPr>
        <p:spPr>
          <a:xfrm>
            <a:off x="5929795" y="4399218"/>
            <a:ext cx="1878048" cy="1647760"/>
          </a:xfrm>
          <a:custGeom>
            <a:gdLst>
              <a:gd name="connsiteX0" fmla="*/ 0 w 1356360"/>
              <a:gd name="connsiteY0" fmla="*/ 320040 h 1379220"/>
              <a:gd name="connsiteX1" fmla="*/ 373380 w 1356360"/>
              <a:gd name="connsiteY1" fmla="*/ 0 h 1379220"/>
              <a:gd name="connsiteX2" fmla="*/ 990600 w 1356360"/>
              <a:gd name="connsiteY2" fmla="*/ 0 h 1379220"/>
              <a:gd name="connsiteX3" fmla="*/ 1356360 w 1356360"/>
              <a:gd name="connsiteY3" fmla="*/ 342900 h 1379220"/>
              <a:gd name="connsiteX4" fmla="*/ 1356360 w 1356360"/>
              <a:gd name="connsiteY4" fmla="*/ 1379220 h 13792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6360" h="1379220">
                <a:moveTo>
                  <a:pt x="0" y="320040"/>
                </a:moveTo>
                <a:cubicBezTo>
                  <a:pt x="322104" y="337185"/>
                  <a:pt x="346551" y="149542"/>
                  <a:pt x="373380" y="0"/>
                </a:cubicBezTo>
                <a:lnTo>
                  <a:pt x="990600" y="0"/>
                </a:lnTo>
                <a:cubicBezTo>
                  <a:pt x="1024413" y="230981"/>
                  <a:pt x="1191577" y="345281"/>
                  <a:pt x="1356360" y="342900"/>
                </a:cubicBezTo>
                <a:lnTo>
                  <a:pt x="1356360" y="1379220"/>
                </a:lnTo>
              </a:path>
            </a:pathLst>
          </a:cu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25" name="任意多边形 24"/>
          <p:cNvSpPr/>
          <p:nvPr/>
        </p:nvSpPr>
        <p:spPr>
          <a:xfrm>
            <a:off x="5950895" y="2019371"/>
            <a:ext cx="395726" cy="409664"/>
          </a:xfrm>
          <a:custGeom>
            <a:gdLst>
              <a:gd name="connsiteX0" fmla="*/ 0 w 285800"/>
              <a:gd name="connsiteY0" fmla="*/ 0 h 342900"/>
              <a:gd name="connsiteX1" fmla="*/ 285750 w 285800"/>
              <a:gd name="connsiteY1" fmla="*/ 342900 h 342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85800" h="342900">
                <a:moveTo>
                  <a:pt x="0" y="0"/>
                </a:moveTo>
                <a:cubicBezTo>
                  <a:pt x="207169" y="16669"/>
                  <a:pt x="288132" y="135732"/>
                  <a:pt x="285750" y="342900"/>
                </a:cubicBezTo>
              </a:path>
            </a:pathLst>
          </a:cu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26" name="任意多边形 25"/>
          <p:cNvSpPr/>
          <p:nvPr/>
        </p:nvSpPr>
        <p:spPr>
          <a:xfrm>
            <a:off x="2302947" y="2019371"/>
            <a:ext cx="395726" cy="409664"/>
          </a:xfrm>
          <a:custGeom>
            <a:gdLst>
              <a:gd name="connsiteX0" fmla="*/ 0 w 285800"/>
              <a:gd name="connsiteY0" fmla="*/ 0 h 342900"/>
              <a:gd name="connsiteX1" fmla="*/ 285750 w 285800"/>
              <a:gd name="connsiteY1" fmla="*/ 342900 h 342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85800" h="342900">
                <a:moveTo>
                  <a:pt x="0" y="0"/>
                </a:moveTo>
                <a:cubicBezTo>
                  <a:pt x="207169" y="16669"/>
                  <a:pt x="288132" y="135732"/>
                  <a:pt x="285750" y="342900"/>
                </a:cubicBezTo>
              </a:path>
            </a:pathLst>
          </a:cu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cxnSp>
        <p:nvCxnSpPr>
          <p:cNvPr id="27" name="直接连接符 26"/>
          <p:cNvCxnSpPr/>
          <p:nvPr/>
        </p:nvCxnSpPr>
        <p:spPr>
          <a:xfrm>
            <a:off x="2996699" y="4563021"/>
            <a:ext cx="448618" cy="0"/>
          </a:xfrm>
          <a:prstGeom prst="line">
            <a:avLst/>
          </a:pr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4790201" y="4242333"/>
            <a:ext cx="448618" cy="0"/>
          </a:xfrm>
          <a:prstGeom prst="line">
            <a:avLst/>
          </a:pr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6644510" y="4563021"/>
            <a:ext cx="448618" cy="0"/>
          </a:xfrm>
          <a:prstGeom prst="line">
            <a:avLst/>
          </a:pr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任意多边形 29"/>
          <p:cNvSpPr/>
          <p:nvPr/>
        </p:nvSpPr>
        <p:spPr>
          <a:xfrm flipH="1" flipV="1">
            <a:off x="7383261" y="6428170"/>
            <a:ext cx="395726" cy="409664"/>
          </a:xfrm>
          <a:custGeom>
            <a:gdLst>
              <a:gd name="connsiteX0" fmla="*/ 0 w 285800"/>
              <a:gd name="connsiteY0" fmla="*/ 0 h 342900"/>
              <a:gd name="connsiteX1" fmla="*/ 285750 w 285800"/>
              <a:gd name="connsiteY1" fmla="*/ 342900 h 342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85800" h="342900">
                <a:moveTo>
                  <a:pt x="0" y="0"/>
                </a:moveTo>
                <a:cubicBezTo>
                  <a:pt x="207169" y="16669"/>
                  <a:pt x="288132" y="135732"/>
                  <a:pt x="285750" y="342900"/>
                </a:cubicBezTo>
              </a:path>
            </a:pathLst>
          </a:cu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31" name="任意多边形 30"/>
          <p:cNvSpPr/>
          <p:nvPr/>
        </p:nvSpPr>
        <p:spPr>
          <a:xfrm flipH="1" flipV="1">
            <a:off x="3659427" y="6402536"/>
            <a:ext cx="395726" cy="409664"/>
          </a:xfrm>
          <a:custGeom>
            <a:gdLst>
              <a:gd name="connsiteX0" fmla="*/ 0 w 285800"/>
              <a:gd name="connsiteY0" fmla="*/ 0 h 342900"/>
              <a:gd name="connsiteX1" fmla="*/ 285750 w 285800"/>
              <a:gd name="connsiteY1" fmla="*/ 342900 h 342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85800" h="342900">
                <a:moveTo>
                  <a:pt x="0" y="0"/>
                </a:moveTo>
                <a:cubicBezTo>
                  <a:pt x="207169" y="16669"/>
                  <a:pt x="288132" y="135732"/>
                  <a:pt x="285750" y="342900"/>
                </a:cubicBezTo>
              </a:path>
            </a:pathLst>
          </a:cu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32" name="椭圆 31"/>
          <p:cNvSpPr>
            <a:spLocks noChangeAspect="1"/>
          </p:cNvSpPr>
          <p:nvPr/>
        </p:nvSpPr>
        <p:spPr>
          <a:xfrm>
            <a:off x="3825102" y="6220983"/>
            <a:ext cx="598157" cy="51611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33" name="椭圆 32"/>
          <p:cNvSpPr>
            <a:spLocks noChangeAspect="1"/>
          </p:cNvSpPr>
          <p:nvPr/>
        </p:nvSpPr>
        <p:spPr>
          <a:xfrm>
            <a:off x="2003867" y="2120529"/>
            <a:ext cx="598157" cy="51611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34" name="椭圆 33"/>
          <p:cNvSpPr>
            <a:spLocks noChangeAspect="1"/>
          </p:cNvSpPr>
          <p:nvPr/>
        </p:nvSpPr>
        <p:spPr>
          <a:xfrm>
            <a:off x="5643902" y="2120529"/>
            <a:ext cx="598157" cy="51611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35" name="椭圆 34"/>
          <p:cNvSpPr>
            <a:spLocks noChangeAspect="1"/>
          </p:cNvSpPr>
          <p:nvPr/>
        </p:nvSpPr>
        <p:spPr>
          <a:xfrm>
            <a:off x="3820613" y="4156334"/>
            <a:ext cx="598157" cy="51611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sz="1900"/>
              <a:t>2</a:t>
            </a:r>
          </a:p>
        </p:txBody>
      </p:sp>
      <p:sp>
        <p:nvSpPr>
          <p:cNvPr id="36" name="椭圆 35"/>
          <p:cNvSpPr>
            <a:spLocks noChangeAspect="1"/>
          </p:cNvSpPr>
          <p:nvPr/>
        </p:nvSpPr>
        <p:spPr>
          <a:xfrm>
            <a:off x="2003867" y="4129023"/>
            <a:ext cx="598157" cy="51611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sz="1900"/>
              <a:t>1</a:t>
            </a:r>
          </a:p>
        </p:txBody>
      </p:sp>
      <p:sp>
        <p:nvSpPr>
          <p:cNvPr id="37" name="椭圆 36"/>
          <p:cNvSpPr>
            <a:spLocks noChangeAspect="1"/>
          </p:cNvSpPr>
          <p:nvPr/>
        </p:nvSpPr>
        <p:spPr>
          <a:xfrm>
            <a:off x="5651815" y="4156334"/>
            <a:ext cx="598157" cy="51611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sz="1900"/>
              <a:t>3</a:t>
            </a:r>
          </a:p>
        </p:txBody>
      </p:sp>
      <p:sp>
        <p:nvSpPr>
          <p:cNvPr id="38" name="椭圆 37"/>
          <p:cNvSpPr>
            <a:spLocks noChangeAspect="1"/>
          </p:cNvSpPr>
          <p:nvPr/>
        </p:nvSpPr>
        <p:spPr>
          <a:xfrm>
            <a:off x="7508762" y="4124472"/>
            <a:ext cx="598157" cy="516112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sz="1900"/>
              <a:t>4</a:t>
            </a:r>
          </a:p>
        </p:txBody>
      </p:sp>
      <p:sp>
        <p:nvSpPr>
          <p:cNvPr id="39" name="椭圆 38"/>
          <p:cNvSpPr>
            <a:spLocks noChangeAspect="1"/>
          </p:cNvSpPr>
          <p:nvPr/>
        </p:nvSpPr>
        <p:spPr>
          <a:xfrm>
            <a:off x="7511356" y="6220983"/>
            <a:ext cx="598157" cy="516112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40" name="文本框 39"/>
          <p:cNvSpPr txBox="1"/>
          <p:nvPr/>
        </p:nvSpPr>
        <p:spPr>
          <a:xfrm>
            <a:off x="2352397" y="2666311"/>
            <a:ext cx="3395543" cy="484243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对问题进行正确</a:t>
            </a:r>
            <a:r>
              <a:rPr lang="zh-CN" altLang="en-US" sz="23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界定</a:t>
            </a:r>
            <a:endParaRPr lang="en-US" altLang="zh-CN" sz="2300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1" name="Freeform 217"/>
          <p:cNvSpPr>
            <a:spLocks noChangeAspect="1" noEditPoints="1"/>
          </p:cNvSpPr>
          <p:nvPr/>
        </p:nvSpPr>
        <p:spPr bwMode="auto">
          <a:xfrm>
            <a:off x="2150140" y="2239170"/>
            <a:ext cx="343431" cy="301066"/>
          </a:xfrm>
          <a:custGeom>
            <a:gdLst>
              <a:gd name="T0" fmla="*/ 49 w 125"/>
              <a:gd name="T1" fmla="*/ 16 h 127"/>
              <a:gd name="T2" fmla="*/ 36 w 125"/>
              <a:gd name="T3" fmla="*/ 18 h 127"/>
              <a:gd name="T4" fmla="*/ 25 w 125"/>
              <a:gd name="T5" fmla="*/ 26 h 127"/>
              <a:gd name="T6" fmla="*/ 18 w 125"/>
              <a:gd name="T7" fmla="*/ 37 h 127"/>
              <a:gd name="T8" fmla="*/ 15 w 125"/>
              <a:gd name="T9" fmla="*/ 50 h 127"/>
              <a:gd name="T10" fmla="*/ 18 w 125"/>
              <a:gd name="T11" fmla="*/ 64 h 127"/>
              <a:gd name="T12" fmla="*/ 25 w 125"/>
              <a:gd name="T13" fmla="*/ 75 h 127"/>
              <a:gd name="T14" fmla="*/ 36 w 125"/>
              <a:gd name="T15" fmla="*/ 81 h 127"/>
              <a:gd name="T16" fmla="*/ 49 w 125"/>
              <a:gd name="T17" fmla="*/ 85 h 127"/>
              <a:gd name="T18" fmla="*/ 63 w 125"/>
              <a:gd name="T19" fmla="*/ 81 h 127"/>
              <a:gd name="T20" fmla="*/ 73 w 125"/>
              <a:gd name="T21" fmla="*/ 75 h 127"/>
              <a:gd name="T22" fmla="*/ 81 w 125"/>
              <a:gd name="T23" fmla="*/ 64 h 127"/>
              <a:gd name="T24" fmla="*/ 84 w 125"/>
              <a:gd name="T25" fmla="*/ 50 h 127"/>
              <a:gd name="T26" fmla="*/ 81 w 125"/>
              <a:gd name="T27" fmla="*/ 37 h 127"/>
              <a:gd name="T28" fmla="*/ 73 w 125"/>
              <a:gd name="T29" fmla="*/ 26 h 127"/>
              <a:gd name="T30" fmla="*/ 63 w 125"/>
              <a:gd name="T31" fmla="*/ 18 h 127"/>
              <a:gd name="T32" fmla="*/ 49 w 125"/>
              <a:gd name="T33" fmla="*/ 16 h 127"/>
              <a:gd name="T34" fmla="*/ 49 w 125"/>
              <a:gd name="T35" fmla="*/ 0 h 127"/>
              <a:gd name="T36" fmla="*/ 68 w 125"/>
              <a:gd name="T37" fmla="*/ 4 h 127"/>
              <a:gd name="T38" fmla="*/ 85 w 125"/>
              <a:gd name="T39" fmla="*/ 16 h 127"/>
              <a:gd name="T40" fmla="*/ 95 w 125"/>
              <a:gd name="T41" fmla="*/ 31 h 127"/>
              <a:gd name="T42" fmla="*/ 99 w 125"/>
              <a:gd name="T43" fmla="*/ 50 h 127"/>
              <a:gd name="T44" fmla="*/ 97 w 125"/>
              <a:gd name="T45" fmla="*/ 64 h 127"/>
              <a:gd name="T46" fmla="*/ 91 w 125"/>
              <a:gd name="T47" fmla="*/ 77 h 127"/>
              <a:gd name="T48" fmla="*/ 91 w 125"/>
              <a:gd name="T49" fmla="*/ 78 h 127"/>
              <a:gd name="T50" fmla="*/ 122 w 125"/>
              <a:gd name="T51" fmla="*/ 109 h 127"/>
              <a:gd name="T52" fmla="*/ 124 w 125"/>
              <a:gd name="T53" fmla="*/ 113 h 127"/>
              <a:gd name="T54" fmla="*/ 125 w 125"/>
              <a:gd name="T55" fmla="*/ 116 h 127"/>
              <a:gd name="T56" fmla="*/ 124 w 125"/>
              <a:gd name="T57" fmla="*/ 120 h 127"/>
              <a:gd name="T58" fmla="*/ 122 w 125"/>
              <a:gd name="T59" fmla="*/ 123 h 127"/>
              <a:gd name="T60" fmla="*/ 119 w 125"/>
              <a:gd name="T61" fmla="*/ 126 h 127"/>
              <a:gd name="T62" fmla="*/ 115 w 125"/>
              <a:gd name="T63" fmla="*/ 127 h 127"/>
              <a:gd name="T64" fmla="*/ 111 w 125"/>
              <a:gd name="T65" fmla="*/ 126 h 127"/>
              <a:gd name="T66" fmla="*/ 107 w 125"/>
              <a:gd name="T67" fmla="*/ 123 h 127"/>
              <a:gd name="T68" fmla="*/ 77 w 125"/>
              <a:gd name="T69" fmla="*/ 93 h 127"/>
              <a:gd name="T70" fmla="*/ 76 w 125"/>
              <a:gd name="T71" fmla="*/ 92 h 127"/>
              <a:gd name="T72" fmla="*/ 64 w 125"/>
              <a:gd name="T73" fmla="*/ 98 h 127"/>
              <a:gd name="T74" fmla="*/ 49 w 125"/>
              <a:gd name="T75" fmla="*/ 101 h 127"/>
              <a:gd name="T76" fmla="*/ 30 w 125"/>
              <a:gd name="T77" fmla="*/ 97 h 127"/>
              <a:gd name="T78" fmla="*/ 14 w 125"/>
              <a:gd name="T79" fmla="*/ 85 h 127"/>
              <a:gd name="T80" fmla="*/ 4 w 125"/>
              <a:gd name="T81" fmla="*/ 69 h 127"/>
              <a:gd name="T82" fmla="*/ 0 w 125"/>
              <a:gd name="T83" fmla="*/ 50 h 127"/>
              <a:gd name="T84" fmla="*/ 4 w 125"/>
              <a:gd name="T85" fmla="*/ 31 h 127"/>
              <a:gd name="T86" fmla="*/ 14 w 125"/>
              <a:gd name="T87" fmla="*/ 16 h 127"/>
              <a:gd name="T88" fmla="*/ 30 w 125"/>
              <a:gd name="T89" fmla="*/ 4 h 127"/>
              <a:gd name="T90" fmla="*/ 49 w 125"/>
              <a:gd name="T91" fmla="*/ 0 h 1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125" h="127">
                <a:moveTo>
                  <a:pt x="49" y="16"/>
                </a:moveTo>
                <a:lnTo>
                  <a:pt x="36" y="18"/>
                </a:lnTo>
                <a:lnTo>
                  <a:pt x="25" y="26"/>
                </a:lnTo>
                <a:lnTo>
                  <a:pt x="18" y="37"/>
                </a:lnTo>
                <a:lnTo>
                  <a:pt x="15" y="50"/>
                </a:lnTo>
                <a:lnTo>
                  <a:pt x="18" y="64"/>
                </a:lnTo>
                <a:lnTo>
                  <a:pt x="25" y="75"/>
                </a:lnTo>
                <a:lnTo>
                  <a:pt x="36" y="81"/>
                </a:lnTo>
                <a:lnTo>
                  <a:pt x="49" y="85"/>
                </a:lnTo>
                <a:lnTo>
                  <a:pt x="63" y="81"/>
                </a:lnTo>
                <a:lnTo>
                  <a:pt x="73" y="75"/>
                </a:lnTo>
                <a:lnTo>
                  <a:pt x="81" y="64"/>
                </a:lnTo>
                <a:lnTo>
                  <a:pt x="84" y="50"/>
                </a:lnTo>
                <a:lnTo>
                  <a:pt x="81" y="37"/>
                </a:lnTo>
                <a:lnTo>
                  <a:pt x="73" y="26"/>
                </a:lnTo>
                <a:lnTo>
                  <a:pt x="63" y="18"/>
                </a:lnTo>
                <a:lnTo>
                  <a:pt x="49" y="16"/>
                </a:lnTo>
                <a:close/>
                <a:moveTo>
                  <a:pt x="49" y="0"/>
                </a:moveTo>
                <a:lnTo>
                  <a:pt x="68" y="4"/>
                </a:lnTo>
                <a:lnTo>
                  <a:pt x="85" y="16"/>
                </a:lnTo>
                <a:lnTo>
                  <a:pt x="95" y="31"/>
                </a:lnTo>
                <a:lnTo>
                  <a:pt x="99" y="50"/>
                </a:lnTo>
                <a:lnTo>
                  <a:pt x="97" y="64"/>
                </a:lnTo>
                <a:lnTo>
                  <a:pt x="91" y="77"/>
                </a:lnTo>
                <a:lnTo>
                  <a:pt x="91" y="78"/>
                </a:lnTo>
                <a:lnTo>
                  <a:pt x="122" y="109"/>
                </a:lnTo>
                <a:lnTo>
                  <a:pt x="124" y="113"/>
                </a:lnTo>
                <a:lnTo>
                  <a:pt x="125" y="116"/>
                </a:lnTo>
                <a:lnTo>
                  <a:pt x="124" y="120"/>
                </a:lnTo>
                <a:lnTo>
                  <a:pt x="122" y="123"/>
                </a:lnTo>
                <a:lnTo>
                  <a:pt x="119" y="126"/>
                </a:lnTo>
                <a:lnTo>
                  <a:pt x="115" y="127"/>
                </a:lnTo>
                <a:lnTo>
                  <a:pt x="111" y="126"/>
                </a:lnTo>
                <a:lnTo>
                  <a:pt x="107" y="123"/>
                </a:lnTo>
                <a:lnTo>
                  <a:pt x="77" y="93"/>
                </a:lnTo>
                <a:lnTo>
                  <a:pt x="76" y="92"/>
                </a:lnTo>
                <a:lnTo>
                  <a:pt x="64" y="98"/>
                </a:lnTo>
                <a:lnTo>
                  <a:pt x="49" y="101"/>
                </a:lnTo>
                <a:lnTo>
                  <a:pt x="30" y="97"/>
                </a:lnTo>
                <a:lnTo>
                  <a:pt x="14" y="85"/>
                </a:lnTo>
                <a:lnTo>
                  <a:pt x="4" y="69"/>
                </a:lnTo>
                <a:lnTo>
                  <a:pt x="0" y="50"/>
                </a:lnTo>
                <a:lnTo>
                  <a:pt x="4" y="31"/>
                </a:lnTo>
                <a:lnTo>
                  <a:pt x="14" y="16"/>
                </a:lnTo>
                <a:lnTo>
                  <a:pt x="30" y="4"/>
                </a:lnTo>
                <a:lnTo>
                  <a:pt x="4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</a:ln>
        </p:spPr>
        <p:txBody>
          <a:bodyPr vert="horz" wrap="square" lIns="96780" tIns="48390" rIns="96780" bIns="4839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900"/>
          </a:p>
        </p:txBody>
      </p:sp>
      <p:sp>
        <p:nvSpPr>
          <p:cNvPr id="42" name="Freeform 218"/>
          <p:cNvSpPr>
            <a:spLocks noChangeAspect="1" noEditPoints="1"/>
          </p:cNvSpPr>
          <p:nvPr/>
        </p:nvSpPr>
        <p:spPr bwMode="auto">
          <a:xfrm>
            <a:off x="3942274" y="6324657"/>
            <a:ext cx="331904" cy="301066"/>
          </a:xfrm>
          <a:custGeom>
            <a:gdLst>
              <a:gd name="T0" fmla="*/ 61 w 117"/>
              <a:gd name="T1" fmla="*/ 38 h 123"/>
              <a:gd name="T2" fmla="*/ 72 w 117"/>
              <a:gd name="T3" fmla="*/ 43 h 123"/>
              <a:gd name="T4" fmla="*/ 76 w 117"/>
              <a:gd name="T5" fmla="*/ 47 h 123"/>
              <a:gd name="T6" fmla="*/ 63 w 117"/>
              <a:gd name="T7" fmla="*/ 62 h 123"/>
              <a:gd name="T8" fmla="*/ 61 w 117"/>
              <a:gd name="T9" fmla="*/ 59 h 123"/>
              <a:gd name="T10" fmla="*/ 54 w 117"/>
              <a:gd name="T11" fmla="*/ 57 h 123"/>
              <a:gd name="T12" fmla="*/ 49 w 117"/>
              <a:gd name="T13" fmla="*/ 59 h 123"/>
              <a:gd name="T14" fmla="*/ 24 w 117"/>
              <a:gd name="T15" fmla="*/ 83 h 123"/>
              <a:gd name="T16" fmla="*/ 20 w 117"/>
              <a:gd name="T17" fmla="*/ 88 h 123"/>
              <a:gd name="T18" fmla="*/ 20 w 117"/>
              <a:gd name="T19" fmla="*/ 94 h 123"/>
              <a:gd name="T20" fmla="*/ 24 w 117"/>
              <a:gd name="T21" fmla="*/ 100 h 123"/>
              <a:gd name="T22" fmla="*/ 27 w 117"/>
              <a:gd name="T23" fmla="*/ 102 h 123"/>
              <a:gd name="T24" fmla="*/ 33 w 117"/>
              <a:gd name="T25" fmla="*/ 104 h 123"/>
              <a:gd name="T26" fmla="*/ 38 w 117"/>
              <a:gd name="T27" fmla="*/ 102 h 123"/>
              <a:gd name="T28" fmla="*/ 51 w 117"/>
              <a:gd name="T29" fmla="*/ 91 h 123"/>
              <a:gd name="T30" fmla="*/ 58 w 117"/>
              <a:gd name="T31" fmla="*/ 88 h 123"/>
              <a:gd name="T32" fmla="*/ 65 w 117"/>
              <a:gd name="T33" fmla="*/ 91 h 123"/>
              <a:gd name="T34" fmla="*/ 67 w 117"/>
              <a:gd name="T35" fmla="*/ 97 h 123"/>
              <a:gd name="T36" fmla="*/ 65 w 117"/>
              <a:gd name="T37" fmla="*/ 104 h 123"/>
              <a:gd name="T38" fmla="*/ 45 w 117"/>
              <a:gd name="T39" fmla="*/ 121 h 123"/>
              <a:gd name="T40" fmla="*/ 33 w 117"/>
              <a:gd name="T41" fmla="*/ 123 h 123"/>
              <a:gd name="T42" fmla="*/ 11 w 117"/>
              <a:gd name="T43" fmla="*/ 114 h 123"/>
              <a:gd name="T44" fmla="*/ 3 w 117"/>
              <a:gd name="T45" fmla="*/ 102 h 123"/>
              <a:gd name="T46" fmla="*/ 3 w 117"/>
              <a:gd name="T47" fmla="*/ 79 h 123"/>
              <a:gd name="T48" fmla="*/ 32 w 117"/>
              <a:gd name="T49" fmla="*/ 47 h 123"/>
              <a:gd name="T50" fmla="*/ 54 w 117"/>
              <a:gd name="T51" fmla="*/ 38 h 123"/>
              <a:gd name="T52" fmla="*/ 97 w 117"/>
              <a:gd name="T53" fmla="*/ 3 h 123"/>
              <a:gd name="T54" fmla="*/ 108 w 117"/>
              <a:gd name="T55" fmla="*/ 9 h 123"/>
              <a:gd name="T56" fmla="*/ 117 w 117"/>
              <a:gd name="T57" fmla="*/ 32 h 123"/>
              <a:gd name="T58" fmla="*/ 108 w 117"/>
              <a:gd name="T59" fmla="*/ 54 h 123"/>
              <a:gd name="T60" fmla="*/ 75 w 117"/>
              <a:gd name="T61" fmla="*/ 83 h 123"/>
              <a:gd name="T62" fmla="*/ 63 w 117"/>
              <a:gd name="T63" fmla="*/ 85 h 123"/>
              <a:gd name="T64" fmla="*/ 42 w 117"/>
              <a:gd name="T65" fmla="*/ 76 h 123"/>
              <a:gd name="T66" fmla="*/ 54 w 117"/>
              <a:gd name="T67" fmla="*/ 62 h 123"/>
              <a:gd name="T68" fmla="*/ 58 w 117"/>
              <a:gd name="T69" fmla="*/ 64 h 123"/>
              <a:gd name="T70" fmla="*/ 63 w 117"/>
              <a:gd name="T71" fmla="*/ 66 h 123"/>
              <a:gd name="T72" fmla="*/ 70 w 117"/>
              <a:gd name="T73" fmla="*/ 64 h 123"/>
              <a:gd name="T74" fmla="*/ 95 w 117"/>
              <a:gd name="T75" fmla="*/ 41 h 123"/>
              <a:gd name="T76" fmla="*/ 97 w 117"/>
              <a:gd name="T77" fmla="*/ 36 h 123"/>
              <a:gd name="T78" fmla="*/ 97 w 117"/>
              <a:gd name="T79" fmla="*/ 29 h 123"/>
              <a:gd name="T80" fmla="*/ 95 w 117"/>
              <a:gd name="T81" fmla="*/ 24 h 123"/>
              <a:gd name="T82" fmla="*/ 91 w 117"/>
              <a:gd name="T83" fmla="*/ 21 h 123"/>
              <a:gd name="T84" fmla="*/ 86 w 117"/>
              <a:gd name="T85" fmla="*/ 19 h 123"/>
              <a:gd name="T86" fmla="*/ 79 w 117"/>
              <a:gd name="T87" fmla="*/ 21 h 123"/>
              <a:gd name="T88" fmla="*/ 67 w 117"/>
              <a:gd name="T89" fmla="*/ 32 h 123"/>
              <a:gd name="T90" fmla="*/ 61 w 117"/>
              <a:gd name="T91" fmla="*/ 34 h 123"/>
              <a:gd name="T92" fmla="*/ 54 w 117"/>
              <a:gd name="T93" fmla="*/ 32 h 123"/>
              <a:gd name="T94" fmla="*/ 51 w 117"/>
              <a:gd name="T95" fmla="*/ 25 h 123"/>
              <a:gd name="T96" fmla="*/ 54 w 117"/>
              <a:gd name="T97" fmla="*/ 19 h 123"/>
              <a:gd name="T98" fmla="*/ 74 w 117"/>
              <a:gd name="T99" fmla="*/ 3 h 12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17" h="123">
                <a:moveTo>
                  <a:pt x="54" y="38"/>
                </a:moveTo>
                <a:lnTo>
                  <a:pt x="61" y="38"/>
                </a:lnTo>
                <a:lnTo>
                  <a:pt x="66" y="41"/>
                </a:lnTo>
                <a:lnTo>
                  <a:pt x="72" y="43"/>
                </a:lnTo>
                <a:lnTo>
                  <a:pt x="75" y="45"/>
                </a:lnTo>
                <a:lnTo>
                  <a:pt x="76" y="47"/>
                </a:lnTo>
                <a:lnTo>
                  <a:pt x="78" y="47"/>
                </a:lnTo>
                <a:lnTo>
                  <a:pt x="63" y="62"/>
                </a:lnTo>
                <a:lnTo>
                  <a:pt x="62" y="60"/>
                </a:lnTo>
                <a:lnTo>
                  <a:pt x="61" y="59"/>
                </a:lnTo>
                <a:lnTo>
                  <a:pt x="57" y="58"/>
                </a:lnTo>
                <a:lnTo>
                  <a:pt x="54" y="57"/>
                </a:lnTo>
                <a:lnTo>
                  <a:pt x="51" y="58"/>
                </a:lnTo>
                <a:lnTo>
                  <a:pt x="49" y="59"/>
                </a:lnTo>
                <a:lnTo>
                  <a:pt x="46" y="60"/>
                </a:lnTo>
                <a:lnTo>
                  <a:pt x="24" y="83"/>
                </a:lnTo>
                <a:lnTo>
                  <a:pt x="21" y="85"/>
                </a:lnTo>
                <a:lnTo>
                  <a:pt x="20" y="88"/>
                </a:lnTo>
                <a:lnTo>
                  <a:pt x="20" y="91"/>
                </a:lnTo>
                <a:lnTo>
                  <a:pt x="20" y="94"/>
                </a:lnTo>
                <a:lnTo>
                  <a:pt x="21" y="97"/>
                </a:lnTo>
                <a:lnTo>
                  <a:pt x="24" y="100"/>
                </a:lnTo>
                <a:lnTo>
                  <a:pt x="24" y="100"/>
                </a:lnTo>
                <a:lnTo>
                  <a:pt x="27" y="102"/>
                </a:lnTo>
                <a:lnTo>
                  <a:pt x="31" y="104"/>
                </a:lnTo>
                <a:lnTo>
                  <a:pt x="33" y="104"/>
                </a:lnTo>
                <a:lnTo>
                  <a:pt x="36" y="104"/>
                </a:lnTo>
                <a:lnTo>
                  <a:pt x="38" y="102"/>
                </a:lnTo>
                <a:lnTo>
                  <a:pt x="41" y="100"/>
                </a:lnTo>
                <a:lnTo>
                  <a:pt x="51" y="91"/>
                </a:lnTo>
                <a:lnTo>
                  <a:pt x="54" y="89"/>
                </a:lnTo>
                <a:lnTo>
                  <a:pt x="58" y="88"/>
                </a:lnTo>
                <a:lnTo>
                  <a:pt x="61" y="89"/>
                </a:lnTo>
                <a:lnTo>
                  <a:pt x="65" y="91"/>
                </a:lnTo>
                <a:lnTo>
                  <a:pt x="66" y="94"/>
                </a:lnTo>
                <a:lnTo>
                  <a:pt x="67" y="97"/>
                </a:lnTo>
                <a:lnTo>
                  <a:pt x="66" y="101"/>
                </a:lnTo>
                <a:lnTo>
                  <a:pt x="65" y="104"/>
                </a:lnTo>
                <a:lnTo>
                  <a:pt x="55" y="114"/>
                </a:lnTo>
                <a:lnTo>
                  <a:pt x="45" y="121"/>
                </a:lnTo>
                <a:lnTo>
                  <a:pt x="33" y="123"/>
                </a:lnTo>
                <a:lnTo>
                  <a:pt x="33" y="123"/>
                </a:lnTo>
                <a:lnTo>
                  <a:pt x="21" y="121"/>
                </a:lnTo>
                <a:lnTo>
                  <a:pt x="11" y="114"/>
                </a:lnTo>
                <a:lnTo>
                  <a:pt x="10" y="113"/>
                </a:lnTo>
                <a:lnTo>
                  <a:pt x="3" y="102"/>
                </a:lnTo>
                <a:lnTo>
                  <a:pt x="0" y="91"/>
                </a:lnTo>
                <a:lnTo>
                  <a:pt x="3" y="79"/>
                </a:lnTo>
                <a:lnTo>
                  <a:pt x="10" y="70"/>
                </a:lnTo>
                <a:lnTo>
                  <a:pt x="32" y="47"/>
                </a:lnTo>
                <a:lnTo>
                  <a:pt x="42" y="40"/>
                </a:lnTo>
                <a:lnTo>
                  <a:pt x="54" y="38"/>
                </a:lnTo>
                <a:close/>
                <a:moveTo>
                  <a:pt x="86" y="0"/>
                </a:moveTo>
                <a:lnTo>
                  <a:pt x="97" y="3"/>
                </a:lnTo>
                <a:lnTo>
                  <a:pt x="107" y="9"/>
                </a:lnTo>
                <a:lnTo>
                  <a:pt x="108" y="9"/>
                </a:lnTo>
                <a:lnTo>
                  <a:pt x="114" y="20"/>
                </a:lnTo>
                <a:lnTo>
                  <a:pt x="117" y="32"/>
                </a:lnTo>
                <a:lnTo>
                  <a:pt x="114" y="43"/>
                </a:lnTo>
                <a:lnTo>
                  <a:pt x="108" y="54"/>
                </a:lnTo>
                <a:lnTo>
                  <a:pt x="86" y="76"/>
                </a:lnTo>
                <a:lnTo>
                  <a:pt x="75" y="83"/>
                </a:lnTo>
                <a:lnTo>
                  <a:pt x="63" y="85"/>
                </a:lnTo>
                <a:lnTo>
                  <a:pt x="63" y="85"/>
                </a:lnTo>
                <a:lnTo>
                  <a:pt x="51" y="83"/>
                </a:lnTo>
                <a:lnTo>
                  <a:pt x="42" y="76"/>
                </a:lnTo>
                <a:lnTo>
                  <a:pt x="41" y="75"/>
                </a:lnTo>
                <a:lnTo>
                  <a:pt x="54" y="62"/>
                </a:lnTo>
                <a:lnTo>
                  <a:pt x="55" y="63"/>
                </a:lnTo>
                <a:lnTo>
                  <a:pt x="58" y="64"/>
                </a:lnTo>
                <a:lnTo>
                  <a:pt x="61" y="66"/>
                </a:lnTo>
                <a:lnTo>
                  <a:pt x="63" y="66"/>
                </a:lnTo>
                <a:lnTo>
                  <a:pt x="67" y="66"/>
                </a:lnTo>
                <a:lnTo>
                  <a:pt x="70" y="64"/>
                </a:lnTo>
                <a:lnTo>
                  <a:pt x="72" y="63"/>
                </a:lnTo>
                <a:lnTo>
                  <a:pt x="95" y="41"/>
                </a:lnTo>
                <a:lnTo>
                  <a:pt x="96" y="38"/>
                </a:lnTo>
                <a:lnTo>
                  <a:pt x="97" y="36"/>
                </a:lnTo>
                <a:lnTo>
                  <a:pt x="97" y="32"/>
                </a:lnTo>
                <a:lnTo>
                  <a:pt x="97" y="29"/>
                </a:lnTo>
                <a:lnTo>
                  <a:pt x="96" y="26"/>
                </a:lnTo>
                <a:lnTo>
                  <a:pt x="95" y="24"/>
                </a:lnTo>
                <a:lnTo>
                  <a:pt x="93" y="22"/>
                </a:lnTo>
                <a:lnTo>
                  <a:pt x="91" y="21"/>
                </a:lnTo>
                <a:lnTo>
                  <a:pt x="88" y="20"/>
                </a:lnTo>
                <a:lnTo>
                  <a:pt x="86" y="19"/>
                </a:lnTo>
                <a:lnTo>
                  <a:pt x="82" y="20"/>
                </a:lnTo>
                <a:lnTo>
                  <a:pt x="79" y="21"/>
                </a:lnTo>
                <a:lnTo>
                  <a:pt x="76" y="22"/>
                </a:lnTo>
                <a:lnTo>
                  <a:pt x="67" y="32"/>
                </a:lnTo>
                <a:lnTo>
                  <a:pt x="65" y="34"/>
                </a:lnTo>
                <a:lnTo>
                  <a:pt x="61" y="34"/>
                </a:lnTo>
                <a:lnTo>
                  <a:pt x="57" y="34"/>
                </a:lnTo>
                <a:lnTo>
                  <a:pt x="54" y="32"/>
                </a:lnTo>
                <a:lnTo>
                  <a:pt x="51" y="29"/>
                </a:lnTo>
                <a:lnTo>
                  <a:pt x="51" y="25"/>
                </a:lnTo>
                <a:lnTo>
                  <a:pt x="51" y="21"/>
                </a:lnTo>
                <a:lnTo>
                  <a:pt x="54" y="19"/>
                </a:lnTo>
                <a:lnTo>
                  <a:pt x="63" y="9"/>
                </a:lnTo>
                <a:lnTo>
                  <a:pt x="74" y="3"/>
                </a:lnTo>
                <a:lnTo>
                  <a:pt x="86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</a:ln>
        </p:spPr>
        <p:txBody>
          <a:bodyPr vert="horz" wrap="square" lIns="96780" tIns="48390" rIns="96780" bIns="4839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900"/>
          </a:p>
        </p:txBody>
      </p:sp>
      <p:sp>
        <p:nvSpPr>
          <p:cNvPr id="43" name="Freeform 219"/>
          <p:cNvSpPr>
            <a:spLocks noChangeAspect="1" noEditPoints="1"/>
          </p:cNvSpPr>
          <p:nvPr/>
        </p:nvSpPr>
        <p:spPr bwMode="auto">
          <a:xfrm>
            <a:off x="7671844" y="6321722"/>
            <a:ext cx="271996" cy="301066"/>
          </a:xfrm>
          <a:custGeom>
            <a:gdLst>
              <a:gd name="T0" fmla="*/ 49 w 99"/>
              <a:gd name="T1" fmla="*/ 17 h 127"/>
              <a:gd name="T2" fmla="*/ 36 w 99"/>
              <a:gd name="T3" fmla="*/ 21 h 127"/>
              <a:gd name="T4" fmla="*/ 26 w 99"/>
              <a:gd name="T5" fmla="*/ 31 h 127"/>
              <a:gd name="T6" fmla="*/ 22 w 99"/>
              <a:gd name="T7" fmla="*/ 46 h 127"/>
              <a:gd name="T8" fmla="*/ 26 w 99"/>
              <a:gd name="T9" fmla="*/ 60 h 127"/>
              <a:gd name="T10" fmla="*/ 36 w 99"/>
              <a:gd name="T11" fmla="*/ 69 h 127"/>
              <a:gd name="T12" fmla="*/ 49 w 99"/>
              <a:gd name="T13" fmla="*/ 73 h 127"/>
              <a:gd name="T14" fmla="*/ 64 w 99"/>
              <a:gd name="T15" fmla="*/ 69 h 127"/>
              <a:gd name="T16" fmla="*/ 74 w 99"/>
              <a:gd name="T17" fmla="*/ 60 h 127"/>
              <a:gd name="T18" fmla="*/ 78 w 99"/>
              <a:gd name="T19" fmla="*/ 46 h 127"/>
              <a:gd name="T20" fmla="*/ 74 w 99"/>
              <a:gd name="T21" fmla="*/ 31 h 127"/>
              <a:gd name="T22" fmla="*/ 64 w 99"/>
              <a:gd name="T23" fmla="*/ 21 h 127"/>
              <a:gd name="T24" fmla="*/ 49 w 99"/>
              <a:gd name="T25" fmla="*/ 17 h 127"/>
              <a:gd name="T26" fmla="*/ 49 w 99"/>
              <a:gd name="T27" fmla="*/ 0 h 127"/>
              <a:gd name="T28" fmla="*/ 69 w 99"/>
              <a:gd name="T29" fmla="*/ 4 h 127"/>
              <a:gd name="T30" fmla="*/ 85 w 99"/>
              <a:gd name="T31" fmla="*/ 14 h 127"/>
              <a:gd name="T32" fmla="*/ 95 w 99"/>
              <a:gd name="T33" fmla="*/ 30 h 127"/>
              <a:gd name="T34" fmla="*/ 99 w 99"/>
              <a:gd name="T35" fmla="*/ 50 h 127"/>
              <a:gd name="T36" fmla="*/ 99 w 99"/>
              <a:gd name="T37" fmla="*/ 55 h 127"/>
              <a:gd name="T38" fmla="*/ 97 w 99"/>
              <a:gd name="T39" fmla="*/ 72 h 127"/>
              <a:gd name="T40" fmla="*/ 89 w 99"/>
              <a:gd name="T41" fmla="*/ 89 h 127"/>
              <a:gd name="T42" fmla="*/ 80 w 99"/>
              <a:gd name="T43" fmla="*/ 102 h 127"/>
              <a:gd name="T44" fmla="*/ 69 w 99"/>
              <a:gd name="T45" fmla="*/ 113 h 127"/>
              <a:gd name="T46" fmla="*/ 60 w 99"/>
              <a:gd name="T47" fmla="*/ 120 h 127"/>
              <a:gd name="T48" fmla="*/ 53 w 99"/>
              <a:gd name="T49" fmla="*/ 126 h 127"/>
              <a:gd name="T50" fmla="*/ 51 w 99"/>
              <a:gd name="T51" fmla="*/ 127 h 127"/>
              <a:gd name="T52" fmla="*/ 48 w 99"/>
              <a:gd name="T53" fmla="*/ 126 h 127"/>
              <a:gd name="T54" fmla="*/ 43 w 99"/>
              <a:gd name="T55" fmla="*/ 122 h 127"/>
              <a:gd name="T56" fmla="*/ 34 w 99"/>
              <a:gd name="T57" fmla="*/ 115 h 127"/>
              <a:gd name="T58" fmla="*/ 25 w 99"/>
              <a:gd name="T59" fmla="*/ 106 h 127"/>
              <a:gd name="T60" fmla="*/ 15 w 99"/>
              <a:gd name="T61" fmla="*/ 94 h 127"/>
              <a:gd name="T62" fmla="*/ 8 w 99"/>
              <a:gd name="T63" fmla="*/ 80 h 127"/>
              <a:gd name="T64" fmla="*/ 2 w 99"/>
              <a:gd name="T65" fmla="*/ 65 h 127"/>
              <a:gd name="T66" fmla="*/ 1 w 99"/>
              <a:gd name="T67" fmla="*/ 58 h 127"/>
              <a:gd name="T68" fmla="*/ 0 w 99"/>
              <a:gd name="T69" fmla="*/ 50 h 127"/>
              <a:gd name="T70" fmla="*/ 4 w 99"/>
              <a:gd name="T71" fmla="*/ 30 h 127"/>
              <a:gd name="T72" fmla="*/ 14 w 99"/>
              <a:gd name="T73" fmla="*/ 14 h 127"/>
              <a:gd name="T74" fmla="*/ 30 w 99"/>
              <a:gd name="T75" fmla="*/ 4 h 127"/>
              <a:gd name="T76" fmla="*/ 49 w 99"/>
              <a:gd name="T77" fmla="*/ 0 h 1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99" h="127">
                <a:moveTo>
                  <a:pt x="49" y="17"/>
                </a:moveTo>
                <a:lnTo>
                  <a:pt x="36" y="21"/>
                </a:lnTo>
                <a:lnTo>
                  <a:pt x="26" y="31"/>
                </a:lnTo>
                <a:lnTo>
                  <a:pt x="22" y="46"/>
                </a:lnTo>
                <a:lnTo>
                  <a:pt x="26" y="60"/>
                </a:lnTo>
                <a:lnTo>
                  <a:pt x="36" y="69"/>
                </a:lnTo>
                <a:lnTo>
                  <a:pt x="49" y="73"/>
                </a:lnTo>
                <a:lnTo>
                  <a:pt x="64" y="69"/>
                </a:lnTo>
                <a:lnTo>
                  <a:pt x="74" y="60"/>
                </a:lnTo>
                <a:lnTo>
                  <a:pt x="78" y="46"/>
                </a:lnTo>
                <a:lnTo>
                  <a:pt x="74" y="31"/>
                </a:lnTo>
                <a:lnTo>
                  <a:pt x="64" y="21"/>
                </a:lnTo>
                <a:lnTo>
                  <a:pt x="49" y="17"/>
                </a:lnTo>
                <a:close/>
                <a:moveTo>
                  <a:pt x="49" y="0"/>
                </a:moveTo>
                <a:lnTo>
                  <a:pt x="69" y="4"/>
                </a:lnTo>
                <a:lnTo>
                  <a:pt x="85" y="14"/>
                </a:lnTo>
                <a:lnTo>
                  <a:pt x="95" y="30"/>
                </a:lnTo>
                <a:lnTo>
                  <a:pt x="99" y="50"/>
                </a:lnTo>
                <a:lnTo>
                  <a:pt x="99" y="55"/>
                </a:lnTo>
                <a:lnTo>
                  <a:pt x="97" y="72"/>
                </a:lnTo>
                <a:lnTo>
                  <a:pt x="89" y="89"/>
                </a:lnTo>
                <a:lnTo>
                  <a:pt x="80" y="102"/>
                </a:lnTo>
                <a:lnTo>
                  <a:pt x="69" y="113"/>
                </a:lnTo>
                <a:lnTo>
                  <a:pt x="60" y="120"/>
                </a:lnTo>
                <a:lnTo>
                  <a:pt x="53" y="126"/>
                </a:lnTo>
                <a:lnTo>
                  <a:pt x="51" y="127"/>
                </a:lnTo>
                <a:lnTo>
                  <a:pt x="48" y="126"/>
                </a:lnTo>
                <a:lnTo>
                  <a:pt x="43" y="122"/>
                </a:lnTo>
                <a:lnTo>
                  <a:pt x="34" y="115"/>
                </a:lnTo>
                <a:lnTo>
                  <a:pt x="25" y="106"/>
                </a:lnTo>
                <a:lnTo>
                  <a:pt x="15" y="94"/>
                </a:lnTo>
                <a:lnTo>
                  <a:pt x="8" y="80"/>
                </a:lnTo>
                <a:lnTo>
                  <a:pt x="2" y="65"/>
                </a:lnTo>
                <a:lnTo>
                  <a:pt x="1" y="58"/>
                </a:lnTo>
                <a:lnTo>
                  <a:pt x="0" y="50"/>
                </a:lnTo>
                <a:lnTo>
                  <a:pt x="4" y="30"/>
                </a:lnTo>
                <a:lnTo>
                  <a:pt x="14" y="14"/>
                </a:lnTo>
                <a:lnTo>
                  <a:pt x="30" y="4"/>
                </a:lnTo>
                <a:lnTo>
                  <a:pt x="4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</a:ln>
        </p:spPr>
        <p:txBody>
          <a:bodyPr vert="horz" wrap="square" lIns="96780" tIns="48390" rIns="96780" bIns="4839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900"/>
          </a:p>
        </p:txBody>
      </p:sp>
      <p:sp>
        <p:nvSpPr>
          <p:cNvPr id="44" name="Freeform 221"/>
          <p:cNvSpPr>
            <a:spLocks noChangeAspect="1"/>
          </p:cNvSpPr>
          <p:nvPr/>
        </p:nvSpPr>
        <p:spPr bwMode="auto">
          <a:xfrm>
            <a:off x="5761190" y="2228291"/>
            <a:ext cx="363586" cy="301066"/>
          </a:xfrm>
          <a:custGeom>
            <a:gdLst>
              <a:gd name="T0" fmla="*/ 61 w 124"/>
              <a:gd name="T1" fmla="*/ 0 h 119"/>
              <a:gd name="T2" fmla="*/ 82 w 124"/>
              <a:gd name="T3" fmla="*/ 38 h 119"/>
              <a:gd name="T4" fmla="*/ 124 w 124"/>
              <a:gd name="T5" fmla="*/ 45 h 119"/>
              <a:gd name="T6" fmla="*/ 95 w 124"/>
              <a:gd name="T7" fmla="*/ 77 h 119"/>
              <a:gd name="T8" fmla="*/ 101 w 124"/>
              <a:gd name="T9" fmla="*/ 119 h 119"/>
              <a:gd name="T10" fmla="*/ 61 w 124"/>
              <a:gd name="T11" fmla="*/ 100 h 119"/>
              <a:gd name="T12" fmla="*/ 23 w 124"/>
              <a:gd name="T13" fmla="*/ 119 h 119"/>
              <a:gd name="T14" fmla="*/ 29 w 124"/>
              <a:gd name="T15" fmla="*/ 77 h 119"/>
              <a:gd name="T16" fmla="*/ 0 w 124"/>
              <a:gd name="T17" fmla="*/ 45 h 119"/>
              <a:gd name="T18" fmla="*/ 42 w 124"/>
              <a:gd name="T19" fmla="*/ 38 h 119"/>
              <a:gd name="T20" fmla="*/ 61 w 124"/>
              <a:gd name="T21" fmla="*/ 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24" h="119">
                <a:moveTo>
                  <a:pt x="61" y="0"/>
                </a:moveTo>
                <a:lnTo>
                  <a:pt x="82" y="38"/>
                </a:lnTo>
                <a:lnTo>
                  <a:pt x="124" y="45"/>
                </a:lnTo>
                <a:lnTo>
                  <a:pt x="95" y="77"/>
                </a:lnTo>
                <a:lnTo>
                  <a:pt x="101" y="119"/>
                </a:lnTo>
                <a:lnTo>
                  <a:pt x="61" y="100"/>
                </a:lnTo>
                <a:lnTo>
                  <a:pt x="23" y="119"/>
                </a:lnTo>
                <a:lnTo>
                  <a:pt x="29" y="77"/>
                </a:lnTo>
                <a:lnTo>
                  <a:pt x="0" y="45"/>
                </a:lnTo>
                <a:lnTo>
                  <a:pt x="42" y="38"/>
                </a:lnTo>
                <a:lnTo>
                  <a:pt x="61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</a:ln>
        </p:spPr>
        <p:txBody>
          <a:bodyPr vert="horz" wrap="square" lIns="96780" tIns="48390" rIns="96780" bIns="4839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900"/>
          </a:p>
        </p:txBody>
      </p:sp>
      <p:sp>
        <p:nvSpPr>
          <p:cNvPr id="45" name="文本框 44"/>
          <p:cNvSpPr txBox="1"/>
          <p:nvPr/>
        </p:nvSpPr>
        <p:spPr>
          <a:xfrm>
            <a:off x="6024209" y="2734703"/>
            <a:ext cx="3395543" cy="838186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对可能假设进行合理</a:t>
            </a:r>
            <a:r>
              <a:rPr lang="zh-CN" altLang="en-US" sz="23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分类</a:t>
            </a:r>
            <a:endParaRPr lang="en-US" altLang="zh-CN" sz="2300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7994102" y="5389113"/>
            <a:ext cx="3371978" cy="838186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去掉</a:t>
            </a:r>
            <a:r>
              <a:rPr lang="zh-CN" altLang="en-US" sz="23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非关键</a:t>
            </a:r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环节</a:t>
            </a:r>
            <a:endParaRPr lang="en-US" altLang="zh-CN" sz="2300" smtClean="0"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  <a:p>
            <a:pPr algn="r"/>
            <a:r>
              <a:rPr lang="en-US" altLang="zh-CN" sz="23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. </a:t>
            </a:r>
            <a:endParaRPr lang="en-US" altLang="zh-CN" sz="2300"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7" name="文本框 46"/>
          <p:cNvSpPr txBox="1"/>
          <p:nvPr/>
        </p:nvSpPr>
        <p:spPr>
          <a:xfrm>
            <a:off x="4209144" y="5342026"/>
            <a:ext cx="3371978" cy="484243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对问题的原因进行</a:t>
            </a:r>
            <a:r>
              <a:rPr lang="zh-CN" altLang="en-US" sz="23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假设</a:t>
            </a:r>
            <a:endParaRPr lang="en-US" altLang="zh-CN" sz="2300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9" name="任意多边形 48"/>
          <p:cNvSpPr/>
          <p:nvPr/>
        </p:nvSpPr>
        <p:spPr>
          <a:xfrm>
            <a:off x="9660759" y="1964591"/>
            <a:ext cx="395726" cy="409664"/>
          </a:xfrm>
          <a:custGeom>
            <a:gdLst>
              <a:gd name="connsiteX0" fmla="*/ 0 w 285800"/>
              <a:gd name="connsiteY0" fmla="*/ 0 h 342900"/>
              <a:gd name="connsiteX1" fmla="*/ 285750 w 285800"/>
              <a:gd name="connsiteY1" fmla="*/ 342900 h 342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85800" h="342900">
                <a:moveTo>
                  <a:pt x="0" y="0"/>
                </a:moveTo>
                <a:cubicBezTo>
                  <a:pt x="207169" y="16669"/>
                  <a:pt x="288132" y="135732"/>
                  <a:pt x="285750" y="342900"/>
                </a:cubicBezTo>
              </a:path>
            </a:pathLst>
          </a:cu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50" name="椭圆 49"/>
          <p:cNvSpPr>
            <a:spLocks noChangeAspect="1"/>
          </p:cNvSpPr>
          <p:nvPr/>
        </p:nvSpPr>
        <p:spPr>
          <a:xfrm>
            <a:off x="9381697" y="2075493"/>
            <a:ext cx="598157" cy="51611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sp>
        <p:nvSpPr>
          <p:cNvPr id="51" name="椭圆 50"/>
          <p:cNvSpPr>
            <a:spLocks noChangeAspect="1"/>
          </p:cNvSpPr>
          <p:nvPr/>
        </p:nvSpPr>
        <p:spPr>
          <a:xfrm>
            <a:off x="9285299" y="4158906"/>
            <a:ext cx="598157" cy="51611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sz="1900" smtClean="0"/>
              <a:t>5</a:t>
            </a:r>
            <a:endParaRPr lang="en-US" sz="1900"/>
          </a:p>
        </p:txBody>
      </p:sp>
      <p:sp>
        <p:nvSpPr>
          <p:cNvPr id="52" name="任意多边形 51"/>
          <p:cNvSpPr/>
          <p:nvPr/>
        </p:nvSpPr>
        <p:spPr>
          <a:xfrm>
            <a:off x="7742928" y="2739320"/>
            <a:ext cx="1856945" cy="1647760"/>
          </a:xfrm>
          <a:custGeom>
            <a:gdLst>
              <a:gd name="connsiteX0" fmla="*/ 0 w 1341120"/>
              <a:gd name="connsiteY0" fmla="*/ 1021080 h 1379220"/>
              <a:gd name="connsiteX1" fmla="*/ 396240 w 1341120"/>
              <a:gd name="connsiteY1" fmla="*/ 1379220 h 1379220"/>
              <a:gd name="connsiteX2" fmla="*/ 1013460 w 1341120"/>
              <a:gd name="connsiteY2" fmla="*/ 1379220 h 1379220"/>
              <a:gd name="connsiteX3" fmla="*/ 1341120 w 1341120"/>
              <a:gd name="connsiteY3" fmla="*/ 1036320 h 1379220"/>
              <a:gd name="connsiteX4" fmla="*/ 1341120 w 1341120"/>
              <a:gd name="connsiteY4" fmla="*/ 0 h 13792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1120" h="1379220">
                <a:moveTo>
                  <a:pt x="0" y="1021080"/>
                </a:moveTo>
                <a:cubicBezTo>
                  <a:pt x="267812" y="1011872"/>
                  <a:pt x="371317" y="1171734"/>
                  <a:pt x="396240" y="1379220"/>
                </a:cubicBezTo>
                <a:lnTo>
                  <a:pt x="1013460" y="1379220"/>
                </a:lnTo>
                <a:cubicBezTo>
                  <a:pt x="1020286" y="1100615"/>
                  <a:pt x="1169987" y="1045845"/>
                  <a:pt x="1341120" y="1036320"/>
                </a:cubicBezTo>
                <a:lnTo>
                  <a:pt x="1341120" y="0"/>
                </a:lnTo>
              </a:path>
            </a:pathLst>
          </a:cu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en-US" sz="1900"/>
          </a:p>
        </p:txBody>
      </p:sp>
      <p:cxnSp>
        <p:nvCxnSpPr>
          <p:cNvPr id="53" name="直接连接符 52"/>
          <p:cNvCxnSpPr/>
          <p:nvPr/>
        </p:nvCxnSpPr>
        <p:spPr>
          <a:xfrm>
            <a:off x="8376009" y="4129789"/>
            <a:ext cx="448618" cy="0"/>
          </a:xfrm>
          <a:prstGeom prst="line">
            <a:avLst/>
          </a:prstGeom>
          <a:noFill/>
          <a:ln w="38100">
            <a:solidFill>
              <a:schemeClr val="tx1">
                <a:lumMod val="75000"/>
                <a:lumOff val="25000"/>
              </a:schemeClr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8" name="组合 53"/>
          <p:cNvGrpSpPr>
            <a:grpSpLocks noChangeAspect="1"/>
          </p:cNvGrpSpPr>
          <p:nvPr/>
        </p:nvGrpSpPr>
        <p:grpSpPr>
          <a:xfrm>
            <a:off x="9544943" y="2114260"/>
            <a:ext cx="318745" cy="404837"/>
            <a:chOff x="422275" y="4783138"/>
            <a:chExt cx="396875" cy="584200"/>
          </a:xfrm>
          <a:solidFill>
            <a:schemeClr val="bg1"/>
          </a:solidFill>
        </p:grpSpPr>
        <p:sp>
          <p:nvSpPr>
            <p:cNvPr id="55" name="Freeform 162"/>
            <p:cNvSpPr/>
            <p:nvPr/>
          </p:nvSpPr>
          <p:spPr bwMode="auto">
            <a:xfrm>
              <a:off x="460375" y="4894263"/>
              <a:ext cx="76200" cy="66675"/>
            </a:xfrm>
            <a:custGeom>
              <a:gdLst>
                <a:gd name="T0" fmla="*/ 48 w 48"/>
                <a:gd name="T1" fmla="*/ 34 h 42"/>
                <a:gd name="T2" fmla="*/ 48 w 48"/>
                <a:gd name="T3" fmla="*/ 34 h 42"/>
                <a:gd name="T4" fmla="*/ 48 w 48"/>
                <a:gd name="T5" fmla="*/ 36 h 42"/>
                <a:gd name="T6" fmla="*/ 46 w 48"/>
                <a:gd name="T7" fmla="*/ 40 h 42"/>
                <a:gd name="T8" fmla="*/ 44 w 48"/>
                <a:gd name="T9" fmla="*/ 40 h 42"/>
                <a:gd name="T10" fmla="*/ 40 w 48"/>
                <a:gd name="T11" fmla="*/ 42 h 42"/>
                <a:gd name="T12" fmla="*/ 8 w 48"/>
                <a:gd name="T13" fmla="*/ 42 h 42"/>
                <a:gd name="T14" fmla="*/ 8 w 48"/>
                <a:gd name="T15" fmla="*/ 42 h 42"/>
                <a:gd name="T16" fmla="*/ 6 w 48"/>
                <a:gd name="T17" fmla="*/ 40 h 42"/>
                <a:gd name="T18" fmla="*/ 4 w 48"/>
                <a:gd name="T19" fmla="*/ 40 h 42"/>
                <a:gd name="T20" fmla="*/ 2 w 48"/>
                <a:gd name="T21" fmla="*/ 36 h 42"/>
                <a:gd name="T22" fmla="*/ 0 w 48"/>
                <a:gd name="T23" fmla="*/ 34 h 42"/>
                <a:gd name="T24" fmla="*/ 0 w 48"/>
                <a:gd name="T25" fmla="*/ 8 h 42"/>
                <a:gd name="T26" fmla="*/ 0 w 48"/>
                <a:gd name="T27" fmla="*/ 8 h 42"/>
                <a:gd name="T28" fmla="*/ 2 w 48"/>
                <a:gd name="T29" fmla="*/ 6 h 42"/>
                <a:gd name="T30" fmla="*/ 4 w 48"/>
                <a:gd name="T31" fmla="*/ 2 h 42"/>
                <a:gd name="T32" fmla="*/ 6 w 48"/>
                <a:gd name="T33" fmla="*/ 2 h 42"/>
                <a:gd name="T34" fmla="*/ 8 w 48"/>
                <a:gd name="T35" fmla="*/ 0 h 42"/>
                <a:gd name="T36" fmla="*/ 40 w 48"/>
                <a:gd name="T37" fmla="*/ 0 h 42"/>
                <a:gd name="T38" fmla="*/ 40 w 48"/>
                <a:gd name="T39" fmla="*/ 0 h 42"/>
                <a:gd name="T40" fmla="*/ 44 w 48"/>
                <a:gd name="T41" fmla="*/ 2 h 42"/>
                <a:gd name="T42" fmla="*/ 46 w 48"/>
                <a:gd name="T43" fmla="*/ 2 h 42"/>
                <a:gd name="T44" fmla="*/ 48 w 48"/>
                <a:gd name="T45" fmla="*/ 6 h 42"/>
                <a:gd name="T46" fmla="*/ 48 w 48"/>
                <a:gd name="T47" fmla="*/ 8 h 42"/>
                <a:gd name="T48" fmla="*/ 48 w 48"/>
                <a:gd name="T49" fmla="*/ 34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8" h="42">
                  <a:moveTo>
                    <a:pt x="48" y="34"/>
                  </a:moveTo>
                  <a:lnTo>
                    <a:pt x="48" y="34"/>
                  </a:lnTo>
                  <a:lnTo>
                    <a:pt x="48" y="36"/>
                  </a:lnTo>
                  <a:lnTo>
                    <a:pt x="46" y="40"/>
                  </a:lnTo>
                  <a:lnTo>
                    <a:pt x="44" y="40"/>
                  </a:lnTo>
                  <a:lnTo>
                    <a:pt x="40" y="42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40"/>
                  </a:lnTo>
                  <a:lnTo>
                    <a:pt x="2" y="36"/>
                  </a:lnTo>
                  <a:lnTo>
                    <a:pt x="0" y="34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4" y="2"/>
                  </a:lnTo>
                  <a:lnTo>
                    <a:pt x="6" y="2"/>
                  </a:lnTo>
                  <a:lnTo>
                    <a:pt x="8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4" y="2"/>
                  </a:lnTo>
                  <a:lnTo>
                    <a:pt x="46" y="2"/>
                  </a:lnTo>
                  <a:lnTo>
                    <a:pt x="48" y="6"/>
                  </a:lnTo>
                  <a:lnTo>
                    <a:pt x="48" y="8"/>
                  </a:lnTo>
                  <a:lnTo>
                    <a:pt x="48" y="3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Freeform 163"/>
            <p:cNvSpPr/>
            <p:nvPr/>
          </p:nvSpPr>
          <p:spPr bwMode="auto">
            <a:xfrm>
              <a:off x="460375" y="4979988"/>
              <a:ext cx="76200" cy="63500"/>
            </a:xfrm>
            <a:custGeom>
              <a:gdLst>
                <a:gd name="T0" fmla="*/ 48 w 48"/>
                <a:gd name="T1" fmla="*/ 32 h 40"/>
                <a:gd name="T2" fmla="*/ 48 w 48"/>
                <a:gd name="T3" fmla="*/ 32 h 40"/>
                <a:gd name="T4" fmla="*/ 48 w 48"/>
                <a:gd name="T5" fmla="*/ 36 h 40"/>
                <a:gd name="T6" fmla="*/ 46 w 48"/>
                <a:gd name="T7" fmla="*/ 38 h 40"/>
                <a:gd name="T8" fmla="*/ 44 w 48"/>
                <a:gd name="T9" fmla="*/ 40 h 40"/>
                <a:gd name="T10" fmla="*/ 40 w 48"/>
                <a:gd name="T11" fmla="*/ 40 h 40"/>
                <a:gd name="T12" fmla="*/ 8 w 48"/>
                <a:gd name="T13" fmla="*/ 40 h 40"/>
                <a:gd name="T14" fmla="*/ 8 w 48"/>
                <a:gd name="T15" fmla="*/ 40 h 40"/>
                <a:gd name="T16" fmla="*/ 6 w 48"/>
                <a:gd name="T17" fmla="*/ 40 h 40"/>
                <a:gd name="T18" fmla="*/ 4 w 48"/>
                <a:gd name="T19" fmla="*/ 38 h 40"/>
                <a:gd name="T20" fmla="*/ 2 w 48"/>
                <a:gd name="T21" fmla="*/ 36 h 40"/>
                <a:gd name="T22" fmla="*/ 0 w 48"/>
                <a:gd name="T23" fmla="*/ 32 h 40"/>
                <a:gd name="T24" fmla="*/ 0 w 48"/>
                <a:gd name="T25" fmla="*/ 8 h 40"/>
                <a:gd name="T26" fmla="*/ 0 w 48"/>
                <a:gd name="T27" fmla="*/ 8 h 40"/>
                <a:gd name="T28" fmla="*/ 2 w 48"/>
                <a:gd name="T29" fmla="*/ 4 h 40"/>
                <a:gd name="T30" fmla="*/ 4 w 48"/>
                <a:gd name="T31" fmla="*/ 2 h 40"/>
                <a:gd name="T32" fmla="*/ 6 w 48"/>
                <a:gd name="T33" fmla="*/ 0 h 40"/>
                <a:gd name="T34" fmla="*/ 8 w 48"/>
                <a:gd name="T35" fmla="*/ 0 h 40"/>
                <a:gd name="T36" fmla="*/ 40 w 48"/>
                <a:gd name="T37" fmla="*/ 0 h 40"/>
                <a:gd name="T38" fmla="*/ 40 w 48"/>
                <a:gd name="T39" fmla="*/ 0 h 40"/>
                <a:gd name="T40" fmla="*/ 44 w 48"/>
                <a:gd name="T41" fmla="*/ 0 h 40"/>
                <a:gd name="T42" fmla="*/ 46 w 48"/>
                <a:gd name="T43" fmla="*/ 2 h 40"/>
                <a:gd name="T44" fmla="*/ 48 w 48"/>
                <a:gd name="T45" fmla="*/ 4 h 40"/>
                <a:gd name="T46" fmla="*/ 48 w 48"/>
                <a:gd name="T47" fmla="*/ 8 h 40"/>
                <a:gd name="T48" fmla="*/ 48 w 48"/>
                <a:gd name="T49" fmla="*/ 32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8" h="40">
                  <a:moveTo>
                    <a:pt x="48" y="32"/>
                  </a:moveTo>
                  <a:lnTo>
                    <a:pt x="48" y="32"/>
                  </a:lnTo>
                  <a:lnTo>
                    <a:pt x="48" y="36"/>
                  </a:lnTo>
                  <a:lnTo>
                    <a:pt x="46" y="38"/>
                  </a:lnTo>
                  <a:lnTo>
                    <a:pt x="44" y="40"/>
                  </a:lnTo>
                  <a:lnTo>
                    <a:pt x="40" y="40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6" y="40"/>
                  </a:lnTo>
                  <a:lnTo>
                    <a:pt x="4" y="38"/>
                  </a:lnTo>
                  <a:lnTo>
                    <a:pt x="2" y="36"/>
                  </a:lnTo>
                  <a:lnTo>
                    <a:pt x="0" y="3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6" y="2"/>
                  </a:lnTo>
                  <a:lnTo>
                    <a:pt x="48" y="4"/>
                  </a:lnTo>
                  <a:lnTo>
                    <a:pt x="48" y="8"/>
                  </a:lnTo>
                  <a:lnTo>
                    <a:pt x="48" y="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" name="Freeform 164"/>
            <p:cNvSpPr/>
            <p:nvPr/>
          </p:nvSpPr>
          <p:spPr bwMode="auto">
            <a:xfrm>
              <a:off x="460375" y="5062538"/>
              <a:ext cx="69850" cy="66675"/>
            </a:xfrm>
            <a:custGeom>
              <a:gdLst>
                <a:gd name="T0" fmla="*/ 38 w 44"/>
                <a:gd name="T1" fmla="*/ 20 h 42"/>
                <a:gd name="T2" fmla="*/ 38 w 44"/>
                <a:gd name="T3" fmla="*/ 20 h 42"/>
                <a:gd name="T4" fmla="*/ 36 w 44"/>
                <a:gd name="T5" fmla="*/ 12 h 42"/>
                <a:gd name="T6" fmla="*/ 38 w 44"/>
                <a:gd name="T7" fmla="*/ 4 h 42"/>
                <a:gd name="T8" fmla="*/ 38 w 44"/>
                <a:gd name="T9" fmla="*/ 4 h 42"/>
                <a:gd name="T10" fmla="*/ 38 w 44"/>
                <a:gd name="T11" fmla="*/ 0 h 42"/>
                <a:gd name="T12" fmla="*/ 8 w 44"/>
                <a:gd name="T13" fmla="*/ 0 h 42"/>
                <a:gd name="T14" fmla="*/ 8 w 44"/>
                <a:gd name="T15" fmla="*/ 0 h 42"/>
                <a:gd name="T16" fmla="*/ 6 w 44"/>
                <a:gd name="T17" fmla="*/ 2 h 42"/>
                <a:gd name="T18" fmla="*/ 4 w 44"/>
                <a:gd name="T19" fmla="*/ 2 h 42"/>
                <a:gd name="T20" fmla="*/ 2 w 44"/>
                <a:gd name="T21" fmla="*/ 6 h 42"/>
                <a:gd name="T22" fmla="*/ 0 w 44"/>
                <a:gd name="T23" fmla="*/ 8 h 42"/>
                <a:gd name="T24" fmla="*/ 0 w 44"/>
                <a:gd name="T25" fmla="*/ 34 h 42"/>
                <a:gd name="T26" fmla="*/ 0 w 44"/>
                <a:gd name="T27" fmla="*/ 34 h 42"/>
                <a:gd name="T28" fmla="*/ 2 w 44"/>
                <a:gd name="T29" fmla="*/ 36 h 42"/>
                <a:gd name="T30" fmla="*/ 4 w 44"/>
                <a:gd name="T31" fmla="*/ 40 h 42"/>
                <a:gd name="T32" fmla="*/ 6 w 44"/>
                <a:gd name="T33" fmla="*/ 40 h 42"/>
                <a:gd name="T34" fmla="*/ 8 w 44"/>
                <a:gd name="T35" fmla="*/ 42 h 42"/>
                <a:gd name="T36" fmla="*/ 40 w 44"/>
                <a:gd name="T37" fmla="*/ 42 h 42"/>
                <a:gd name="T38" fmla="*/ 40 w 44"/>
                <a:gd name="T39" fmla="*/ 42 h 42"/>
                <a:gd name="T40" fmla="*/ 44 w 44"/>
                <a:gd name="T41" fmla="*/ 40 h 42"/>
                <a:gd name="T42" fmla="*/ 44 w 44"/>
                <a:gd name="T43" fmla="*/ 40 h 42"/>
                <a:gd name="T44" fmla="*/ 38 w 44"/>
                <a:gd name="T45" fmla="*/ 20 h 42"/>
                <a:gd name="T46" fmla="*/ 38 w 44"/>
                <a:gd name="T47" fmla="*/ 20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4" h="42">
                  <a:moveTo>
                    <a:pt x="38" y="20"/>
                  </a:moveTo>
                  <a:lnTo>
                    <a:pt x="38" y="20"/>
                  </a:lnTo>
                  <a:lnTo>
                    <a:pt x="36" y="12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2"/>
                  </a:lnTo>
                  <a:lnTo>
                    <a:pt x="4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2" y="36"/>
                  </a:lnTo>
                  <a:lnTo>
                    <a:pt x="4" y="40"/>
                  </a:lnTo>
                  <a:lnTo>
                    <a:pt x="6" y="40"/>
                  </a:lnTo>
                  <a:lnTo>
                    <a:pt x="8" y="42"/>
                  </a:lnTo>
                  <a:lnTo>
                    <a:pt x="40" y="42"/>
                  </a:lnTo>
                  <a:lnTo>
                    <a:pt x="40" y="42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38" y="20"/>
                  </a:lnTo>
                  <a:lnTo>
                    <a:pt x="38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Freeform 165"/>
            <p:cNvSpPr/>
            <p:nvPr/>
          </p:nvSpPr>
          <p:spPr bwMode="auto">
            <a:xfrm>
              <a:off x="558800" y="4979988"/>
              <a:ext cx="31750" cy="63500"/>
            </a:xfrm>
            <a:custGeom>
              <a:gdLst>
                <a:gd name="T0" fmla="*/ 6 w 20"/>
                <a:gd name="T1" fmla="*/ 36 h 40"/>
                <a:gd name="T2" fmla="*/ 6 w 20"/>
                <a:gd name="T3" fmla="*/ 36 h 40"/>
                <a:gd name="T4" fmla="*/ 12 w 20"/>
                <a:gd name="T5" fmla="*/ 38 h 40"/>
                <a:gd name="T6" fmla="*/ 20 w 20"/>
                <a:gd name="T7" fmla="*/ 40 h 40"/>
                <a:gd name="T8" fmla="*/ 20 w 20"/>
                <a:gd name="T9" fmla="*/ 0 h 40"/>
                <a:gd name="T10" fmla="*/ 8 w 20"/>
                <a:gd name="T11" fmla="*/ 0 h 40"/>
                <a:gd name="T12" fmla="*/ 8 w 20"/>
                <a:gd name="T13" fmla="*/ 0 h 40"/>
                <a:gd name="T14" fmla="*/ 4 w 20"/>
                <a:gd name="T15" fmla="*/ 0 h 40"/>
                <a:gd name="T16" fmla="*/ 2 w 20"/>
                <a:gd name="T17" fmla="*/ 2 h 40"/>
                <a:gd name="T18" fmla="*/ 0 w 20"/>
                <a:gd name="T19" fmla="*/ 4 h 40"/>
                <a:gd name="T20" fmla="*/ 0 w 20"/>
                <a:gd name="T21" fmla="*/ 8 h 40"/>
                <a:gd name="T22" fmla="*/ 0 w 20"/>
                <a:gd name="T23" fmla="*/ 32 h 40"/>
                <a:gd name="T24" fmla="*/ 0 w 20"/>
                <a:gd name="T25" fmla="*/ 32 h 40"/>
                <a:gd name="T26" fmla="*/ 2 w 20"/>
                <a:gd name="T27" fmla="*/ 36 h 40"/>
                <a:gd name="T28" fmla="*/ 2 w 20"/>
                <a:gd name="T29" fmla="*/ 36 h 40"/>
                <a:gd name="T30" fmla="*/ 6 w 20"/>
                <a:gd name="T31" fmla="*/ 36 h 40"/>
                <a:gd name="T32" fmla="*/ 6 w 20"/>
                <a:gd name="T33" fmla="*/ 36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" h="40">
                  <a:moveTo>
                    <a:pt x="6" y="36"/>
                  </a:moveTo>
                  <a:lnTo>
                    <a:pt x="6" y="36"/>
                  </a:lnTo>
                  <a:lnTo>
                    <a:pt x="12" y="38"/>
                  </a:lnTo>
                  <a:lnTo>
                    <a:pt x="20" y="40"/>
                  </a:lnTo>
                  <a:lnTo>
                    <a:pt x="20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6" y="36"/>
                  </a:lnTo>
                  <a:lnTo>
                    <a:pt x="6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Freeform 166"/>
            <p:cNvSpPr/>
            <p:nvPr/>
          </p:nvSpPr>
          <p:spPr bwMode="auto">
            <a:xfrm>
              <a:off x="558800" y="4894263"/>
              <a:ext cx="73025" cy="66675"/>
            </a:xfrm>
            <a:custGeom>
              <a:gdLst>
                <a:gd name="T0" fmla="*/ 8 w 46"/>
                <a:gd name="T1" fmla="*/ 42 h 42"/>
                <a:gd name="T2" fmla="*/ 20 w 46"/>
                <a:gd name="T3" fmla="*/ 42 h 42"/>
                <a:gd name="T4" fmla="*/ 20 w 46"/>
                <a:gd name="T5" fmla="*/ 40 h 42"/>
                <a:gd name="T6" fmla="*/ 20 w 46"/>
                <a:gd name="T7" fmla="*/ 40 h 42"/>
                <a:gd name="T8" fmla="*/ 22 w 46"/>
                <a:gd name="T9" fmla="*/ 30 h 42"/>
                <a:gd name="T10" fmla="*/ 28 w 46"/>
                <a:gd name="T11" fmla="*/ 20 h 42"/>
                <a:gd name="T12" fmla="*/ 36 w 46"/>
                <a:gd name="T13" fmla="*/ 14 h 42"/>
                <a:gd name="T14" fmla="*/ 46 w 46"/>
                <a:gd name="T15" fmla="*/ 10 h 42"/>
                <a:gd name="T16" fmla="*/ 46 w 46"/>
                <a:gd name="T17" fmla="*/ 8 h 42"/>
                <a:gd name="T18" fmla="*/ 46 w 46"/>
                <a:gd name="T19" fmla="*/ 8 h 42"/>
                <a:gd name="T20" fmla="*/ 46 w 46"/>
                <a:gd name="T21" fmla="*/ 6 h 42"/>
                <a:gd name="T22" fmla="*/ 44 w 46"/>
                <a:gd name="T23" fmla="*/ 2 h 42"/>
                <a:gd name="T24" fmla="*/ 42 w 46"/>
                <a:gd name="T25" fmla="*/ 2 h 42"/>
                <a:gd name="T26" fmla="*/ 38 w 46"/>
                <a:gd name="T27" fmla="*/ 0 h 42"/>
                <a:gd name="T28" fmla="*/ 8 w 46"/>
                <a:gd name="T29" fmla="*/ 0 h 42"/>
                <a:gd name="T30" fmla="*/ 8 w 46"/>
                <a:gd name="T31" fmla="*/ 0 h 42"/>
                <a:gd name="T32" fmla="*/ 4 w 46"/>
                <a:gd name="T33" fmla="*/ 2 h 42"/>
                <a:gd name="T34" fmla="*/ 2 w 46"/>
                <a:gd name="T35" fmla="*/ 2 h 42"/>
                <a:gd name="T36" fmla="*/ 0 w 46"/>
                <a:gd name="T37" fmla="*/ 6 h 42"/>
                <a:gd name="T38" fmla="*/ 0 w 46"/>
                <a:gd name="T39" fmla="*/ 8 h 42"/>
                <a:gd name="T40" fmla="*/ 0 w 46"/>
                <a:gd name="T41" fmla="*/ 34 h 42"/>
                <a:gd name="T42" fmla="*/ 0 w 46"/>
                <a:gd name="T43" fmla="*/ 34 h 42"/>
                <a:gd name="T44" fmla="*/ 0 w 46"/>
                <a:gd name="T45" fmla="*/ 36 h 42"/>
                <a:gd name="T46" fmla="*/ 2 w 46"/>
                <a:gd name="T47" fmla="*/ 40 h 42"/>
                <a:gd name="T48" fmla="*/ 4 w 46"/>
                <a:gd name="T49" fmla="*/ 40 h 42"/>
                <a:gd name="T50" fmla="*/ 8 w 46"/>
                <a:gd name="T51" fmla="*/ 42 h 42"/>
                <a:gd name="T52" fmla="*/ 8 w 46"/>
                <a:gd name="T53" fmla="*/ 42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6" h="42">
                  <a:moveTo>
                    <a:pt x="8" y="42"/>
                  </a:moveTo>
                  <a:lnTo>
                    <a:pt x="20" y="42"/>
                  </a:lnTo>
                  <a:lnTo>
                    <a:pt x="20" y="40"/>
                  </a:lnTo>
                  <a:lnTo>
                    <a:pt x="20" y="40"/>
                  </a:lnTo>
                  <a:lnTo>
                    <a:pt x="22" y="30"/>
                  </a:lnTo>
                  <a:lnTo>
                    <a:pt x="28" y="20"/>
                  </a:lnTo>
                  <a:lnTo>
                    <a:pt x="36" y="14"/>
                  </a:lnTo>
                  <a:lnTo>
                    <a:pt x="46" y="10"/>
                  </a:lnTo>
                  <a:lnTo>
                    <a:pt x="46" y="8"/>
                  </a:lnTo>
                  <a:lnTo>
                    <a:pt x="46" y="8"/>
                  </a:lnTo>
                  <a:lnTo>
                    <a:pt x="46" y="6"/>
                  </a:lnTo>
                  <a:lnTo>
                    <a:pt x="44" y="2"/>
                  </a:lnTo>
                  <a:lnTo>
                    <a:pt x="42" y="2"/>
                  </a:lnTo>
                  <a:lnTo>
                    <a:pt x="3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4" y="2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8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0" y="36"/>
                  </a:lnTo>
                  <a:lnTo>
                    <a:pt x="2" y="40"/>
                  </a:lnTo>
                  <a:lnTo>
                    <a:pt x="4" y="40"/>
                  </a:lnTo>
                  <a:lnTo>
                    <a:pt x="8" y="42"/>
                  </a:lnTo>
                  <a:lnTo>
                    <a:pt x="8" y="4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Freeform 167"/>
            <p:cNvSpPr>
              <a:spLocks noEditPoints="1"/>
            </p:cNvSpPr>
            <p:nvPr/>
          </p:nvSpPr>
          <p:spPr bwMode="auto">
            <a:xfrm>
              <a:off x="422275" y="4783138"/>
              <a:ext cx="282575" cy="555625"/>
            </a:xfrm>
            <a:custGeom>
              <a:gdLst>
                <a:gd name="T0" fmla="*/ 106 w 178"/>
                <a:gd name="T1" fmla="*/ 310 h 350"/>
                <a:gd name="T2" fmla="*/ 102 w 178"/>
                <a:gd name="T3" fmla="*/ 306 h 350"/>
                <a:gd name="T4" fmla="*/ 104 w 178"/>
                <a:gd name="T5" fmla="*/ 314 h 350"/>
                <a:gd name="T6" fmla="*/ 104 w 178"/>
                <a:gd name="T7" fmla="*/ 320 h 350"/>
                <a:gd name="T8" fmla="*/ 96 w 178"/>
                <a:gd name="T9" fmla="*/ 328 h 350"/>
                <a:gd name="T10" fmla="*/ 88 w 178"/>
                <a:gd name="T11" fmla="*/ 330 h 350"/>
                <a:gd name="T12" fmla="*/ 78 w 178"/>
                <a:gd name="T13" fmla="*/ 324 h 350"/>
                <a:gd name="T14" fmla="*/ 74 w 178"/>
                <a:gd name="T15" fmla="*/ 314 h 350"/>
                <a:gd name="T16" fmla="*/ 74 w 178"/>
                <a:gd name="T17" fmla="*/ 308 h 350"/>
                <a:gd name="T18" fmla="*/ 82 w 178"/>
                <a:gd name="T19" fmla="*/ 300 h 350"/>
                <a:gd name="T20" fmla="*/ 88 w 178"/>
                <a:gd name="T21" fmla="*/ 298 h 350"/>
                <a:gd name="T22" fmla="*/ 102 w 178"/>
                <a:gd name="T23" fmla="*/ 304 h 350"/>
                <a:gd name="T24" fmla="*/ 100 w 178"/>
                <a:gd name="T25" fmla="*/ 302 h 350"/>
                <a:gd name="T26" fmla="*/ 86 w 178"/>
                <a:gd name="T27" fmla="*/ 280 h 350"/>
                <a:gd name="T28" fmla="*/ 12 w 178"/>
                <a:gd name="T29" fmla="*/ 52 h 350"/>
                <a:gd name="T30" fmla="*/ 166 w 178"/>
                <a:gd name="T31" fmla="*/ 104 h 350"/>
                <a:gd name="T32" fmla="*/ 166 w 178"/>
                <a:gd name="T33" fmla="*/ 110 h 350"/>
                <a:gd name="T34" fmla="*/ 166 w 178"/>
                <a:gd name="T35" fmla="*/ 128 h 350"/>
                <a:gd name="T36" fmla="*/ 170 w 178"/>
                <a:gd name="T37" fmla="*/ 128 h 350"/>
                <a:gd name="T38" fmla="*/ 178 w 178"/>
                <a:gd name="T39" fmla="*/ 26 h 350"/>
                <a:gd name="T40" fmla="*/ 176 w 178"/>
                <a:gd name="T41" fmla="*/ 16 h 350"/>
                <a:gd name="T42" fmla="*/ 162 w 178"/>
                <a:gd name="T43" fmla="*/ 2 h 350"/>
                <a:gd name="T44" fmla="*/ 28 w 178"/>
                <a:gd name="T45" fmla="*/ 0 h 350"/>
                <a:gd name="T46" fmla="*/ 16 w 178"/>
                <a:gd name="T47" fmla="*/ 2 h 350"/>
                <a:gd name="T48" fmla="*/ 2 w 178"/>
                <a:gd name="T49" fmla="*/ 16 h 350"/>
                <a:gd name="T50" fmla="*/ 0 w 178"/>
                <a:gd name="T51" fmla="*/ 322 h 350"/>
                <a:gd name="T52" fmla="*/ 2 w 178"/>
                <a:gd name="T53" fmla="*/ 332 h 350"/>
                <a:gd name="T54" fmla="*/ 16 w 178"/>
                <a:gd name="T55" fmla="*/ 348 h 350"/>
                <a:gd name="T56" fmla="*/ 122 w 178"/>
                <a:gd name="T57" fmla="*/ 350 h 350"/>
                <a:gd name="T58" fmla="*/ 66 w 178"/>
                <a:gd name="T59" fmla="*/ 20 h 350"/>
                <a:gd name="T60" fmla="*/ 112 w 178"/>
                <a:gd name="T61" fmla="*/ 20 h 350"/>
                <a:gd name="T62" fmla="*/ 114 w 178"/>
                <a:gd name="T63" fmla="*/ 22 h 350"/>
                <a:gd name="T64" fmla="*/ 114 w 178"/>
                <a:gd name="T65" fmla="*/ 26 h 350"/>
                <a:gd name="T66" fmla="*/ 66 w 178"/>
                <a:gd name="T67" fmla="*/ 26 h 350"/>
                <a:gd name="T68" fmla="*/ 64 w 178"/>
                <a:gd name="T69" fmla="*/ 26 h 350"/>
                <a:gd name="T70" fmla="*/ 64 w 178"/>
                <a:gd name="T71" fmla="*/ 22 h 350"/>
                <a:gd name="T72" fmla="*/ 66 w 178"/>
                <a:gd name="T73" fmla="*/ 20 h 3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78" h="350">
                  <a:moveTo>
                    <a:pt x="122" y="326"/>
                  </a:moveTo>
                  <a:lnTo>
                    <a:pt x="106" y="310"/>
                  </a:lnTo>
                  <a:lnTo>
                    <a:pt x="106" y="310"/>
                  </a:lnTo>
                  <a:lnTo>
                    <a:pt x="102" y="306"/>
                  </a:lnTo>
                  <a:lnTo>
                    <a:pt x="102" y="306"/>
                  </a:lnTo>
                  <a:lnTo>
                    <a:pt x="104" y="314"/>
                  </a:lnTo>
                  <a:lnTo>
                    <a:pt x="104" y="314"/>
                  </a:lnTo>
                  <a:lnTo>
                    <a:pt x="104" y="320"/>
                  </a:lnTo>
                  <a:lnTo>
                    <a:pt x="100" y="324"/>
                  </a:lnTo>
                  <a:lnTo>
                    <a:pt x="96" y="328"/>
                  </a:lnTo>
                  <a:lnTo>
                    <a:pt x="88" y="330"/>
                  </a:lnTo>
                  <a:lnTo>
                    <a:pt x="88" y="330"/>
                  </a:lnTo>
                  <a:lnTo>
                    <a:pt x="82" y="328"/>
                  </a:lnTo>
                  <a:lnTo>
                    <a:pt x="78" y="324"/>
                  </a:lnTo>
                  <a:lnTo>
                    <a:pt x="74" y="320"/>
                  </a:lnTo>
                  <a:lnTo>
                    <a:pt x="74" y="314"/>
                  </a:lnTo>
                  <a:lnTo>
                    <a:pt x="74" y="314"/>
                  </a:lnTo>
                  <a:lnTo>
                    <a:pt x="74" y="308"/>
                  </a:lnTo>
                  <a:lnTo>
                    <a:pt x="78" y="302"/>
                  </a:lnTo>
                  <a:lnTo>
                    <a:pt x="82" y="300"/>
                  </a:lnTo>
                  <a:lnTo>
                    <a:pt x="88" y="298"/>
                  </a:lnTo>
                  <a:lnTo>
                    <a:pt x="88" y="298"/>
                  </a:lnTo>
                  <a:lnTo>
                    <a:pt x="96" y="300"/>
                  </a:lnTo>
                  <a:lnTo>
                    <a:pt x="102" y="304"/>
                  </a:lnTo>
                  <a:lnTo>
                    <a:pt x="102" y="304"/>
                  </a:lnTo>
                  <a:lnTo>
                    <a:pt x="100" y="302"/>
                  </a:lnTo>
                  <a:lnTo>
                    <a:pt x="100" y="302"/>
                  </a:lnTo>
                  <a:lnTo>
                    <a:pt x="86" y="280"/>
                  </a:lnTo>
                  <a:lnTo>
                    <a:pt x="12" y="280"/>
                  </a:lnTo>
                  <a:lnTo>
                    <a:pt x="12" y="52"/>
                  </a:lnTo>
                  <a:lnTo>
                    <a:pt x="166" y="52"/>
                  </a:lnTo>
                  <a:lnTo>
                    <a:pt x="166" y="104"/>
                  </a:lnTo>
                  <a:lnTo>
                    <a:pt x="166" y="104"/>
                  </a:lnTo>
                  <a:lnTo>
                    <a:pt x="166" y="110"/>
                  </a:lnTo>
                  <a:lnTo>
                    <a:pt x="166" y="128"/>
                  </a:lnTo>
                  <a:lnTo>
                    <a:pt x="166" y="128"/>
                  </a:lnTo>
                  <a:lnTo>
                    <a:pt x="170" y="128"/>
                  </a:lnTo>
                  <a:lnTo>
                    <a:pt x="170" y="128"/>
                  </a:lnTo>
                  <a:lnTo>
                    <a:pt x="178" y="130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76" y="16"/>
                  </a:lnTo>
                  <a:lnTo>
                    <a:pt x="170" y="8"/>
                  </a:lnTo>
                  <a:lnTo>
                    <a:pt x="162" y="2"/>
                  </a:lnTo>
                  <a:lnTo>
                    <a:pt x="150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16" y="2"/>
                  </a:lnTo>
                  <a:lnTo>
                    <a:pt x="8" y="8"/>
                  </a:lnTo>
                  <a:lnTo>
                    <a:pt x="2" y="16"/>
                  </a:lnTo>
                  <a:lnTo>
                    <a:pt x="0" y="26"/>
                  </a:lnTo>
                  <a:lnTo>
                    <a:pt x="0" y="322"/>
                  </a:lnTo>
                  <a:lnTo>
                    <a:pt x="0" y="322"/>
                  </a:lnTo>
                  <a:lnTo>
                    <a:pt x="2" y="332"/>
                  </a:lnTo>
                  <a:lnTo>
                    <a:pt x="8" y="342"/>
                  </a:lnTo>
                  <a:lnTo>
                    <a:pt x="16" y="348"/>
                  </a:lnTo>
                  <a:lnTo>
                    <a:pt x="28" y="350"/>
                  </a:lnTo>
                  <a:lnTo>
                    <a:pt x="122" y="350"/>
                  </a:lnTo>
                  <a:lnTo>
                    <a:pt x="122" y="326"/>
                  </a:lnTo>
                  <a:close/>
                  <a:moveTo>
                    <a:pt x="66" y="20"/>
                  </a:moveTo>
                  <a:lnTo>
                    <a:pt x="112" y="20"/>
                  </a:lnTo>
                  <a:lnTo>
                    <a:pt x="112" y="20"/>
                  </a:lnTo>
                  <a:lnTo>
                    <a:pt x="114" y="20"/>
                  </a:lnTo>
                  <a:lnTo>
                    <a:pt x="114" y="22"/>
                  </a:lnTo>
                  <a:lnTo>
                    <a:pt x="114" y="22"/>
                  </a:lnTo>
                  <a:lnTo>
                    <a:pt x="114" y="26"/>
                  </a:lnTo>
                  <a:lnTo>
                    <a:pt x="112" y="26"/>
                  </a:lnTo>
                  <a:lnTo>
                    <a:pt x="66" y="26"/>
                  </a:lnTo>
                  <a:lnTo>
                    <a:pt x="66" y="26"/>
                  </a:lnTo>
                  <a:lnTo>
                    <a:pt x="64" y="26"/>
                  </a:lnTo>
                  <a:lnTo>
                    <a:pt x="64" y="22"/>
                  </a:lnTo>
                  <a:lnTo>
                    <a:pt x="64" y="22"/>
                  </a:lnTo>
                  <a:lnTo>
                    <a:pt x="64" y="20"/>
                  </a:lnTo>
                  <a:lnTo>
                    <a:pt x="66" y="20"/>
                  </a:lnTo>
                  <a:lnTo>
                    <a:pt x="66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Freeform 168"/>
            <p:cNvSpPr/>
            <p:nvPr/>
          </p:nvSpPr>
          <p:spPr bwMode="auto">
            <a:xfrm>
              <a:off x="542925" y="4935538"/>
              <a:ext cx="276225" cy="431800"/>
            </a:xfrm>
            <a:custGeom>
              <a:gdLst>
                <a:gd name="T0" fmla="*/ 174 w 174"/>
                <a:gd name="T1" fmla="*/ 144 h 272"/>
                <a:gd name="T2" fmla="*/ 174 w 174"/>
                <a:gd name="T3" fmla="*/ 96 h 272"/>
                <a:gd name="T4" fmla="*/ 172 w 174"/>
                <a:gd name="T5" fmla="*/ 90 h 272"/>
                <a:gd name="T6" fmla="*/ 164 w 174"/>
                <a:gd name="T7" fmla="*/ 82 h 272"/>
                <a:gd name="T8" fmla="*/ 160 w 174"/>
                <a:gd name="T9" fmla="*/ 80 h 272"/>
                <a:gd name="T10" fmla="*/ 148 w 174"/>
                <a:gd name="T11" fmla="*/ 84 h 272"/>
                <a:gd name="T12" fmla="*/ 144 w 174"/>
                <a:gd name="T13" fmla="*/ 96 h 272"/>
                <a:gd name="T14" fmla="*/ 144 w 174"/>
                <a:gd name="T15" fmla="*/ 98 h 272"/>
                <a:gd name="T16" fmla="*/ 140 w 174"/>
                <a:gd name="T17" fmla="*/ 76 h 272"/>
                <a:gd name="T18" fmla="*/ 140 w 174"/>
                <a:gd name="T19" fmla="*/ 70 h 272"/>
                <a:gd name="T20" fmla="*/ 132 w 174"/>
                <a:gd name="T21" fmla="*/ 62 h 272"/>
                <a:gd name="T22" fmla="*/ 126 w 174"/>
                <a:gd name="T23" fmla="*/ 60 h 272"/>
                <a:gd name="T24" fmla="*/ 116 w 174"/>
                <a:gd name="T25" fmla="*/ 64 h 272"/>
                <a:gd name="T26" fmla="*/ 112 w 174"/>
                <a:gd name="T27" fmla="*/ 76 h 272"/>
                <a:gd name="T28" fmla="*/ 112 w 174"/>
                <a:gd name="T29" fmla="*/ 88 h 272"/>
                <a:gd name="T30" fmla="*/ 108 w 174"/>
                <a:gd name="T31" fmla="*/ 62 h 272"/>
                <a:gd name="T32" fmla="*/ 106 w 174"/>
                <a:gd name="T33" fmla="*/ 56 h 272"/>
                <a:gd name="T34" fmla="*/ 98 w 174"/>
                <a:gd name="T35" fmla="*/ 50 h 272"/>
                <a:gd name="T36" fmla="*/ 94 w 174"/>
                <a:gd name="T37" fmla="*/ 48 h 272"/>
                <a:gd name="T38" fmla="*/ 82 w 174"/>
                <a:gd name="T39" fmla="*/ 52 h 272"/>
                <a:gd name="T40" fmla="*/ 78 w 174"/>
                <a:gd name="T41" fmla="*/ 62 h 272"/>
                <a:gd name="T42" fmla="*/ 78 w 174"/>
                <a:gd name="T43" fmla="*/ 82 h 272"/>
                <a:gd name="T44" fmla="*/ 74 w 174"/>
                <a:gd name="T45" fmla="*/ 14 h 272"/>
                <a:gd name="T46" fmla="*/ 74 w 174"/>
                <a:gd name="T47" fmla="*/ 8 h 272"/>
                <a:gd name="T48" fmla="*/ 66 w 174"/>
                <a:gd name="T49" fmla="*/ 2 h 272"/>
                <a:gd name="T50" fmla="*/ 60 w 174"/>
                <a:gd name="T51" fmla="*/ 0 h 272"/>
                <a:gd name="T52" fmla="*/ 50 w 174"/>
                <a:gd name="T53" fmla="*/ 4 h 272"/>
                <a:gd name="T54" fmla="*/ 46 w 174"/>
                <a:gd name="T55" fmla="*/ 14 h 272"/>
                <a:gd name="T56" fmla="*/ 46 w 174"/>
                <a:gd name="T57" fmla="*/ 134 h 272"/>
                <a:gd name="T58" fmla="*/ 40 w 174"/>
                <a:gd name="T59" fmla="*/ 112 h 272"/>
                <a:gd name="T60" fmla="*/ 36 w 174"/>
                <a:gd name="T61" fmla="*/ 96 h 272"/>
                <a:gd name="T62" fmla="*/ 20 w 174"/>
                <a:gd name="T63" fmla="*/ 82 h 272"/>
                <a:gd name="T64" fmla="*/ 14 w 174"/>
                <a:gd name="T65" fmla="*/ 80 h 272"/>
                <a:gd name="T66" fmla="*/ 0 w 174"/>
                <a:gd name="T67" fmla="*/ 88 h 272"/>
                <a:gd name="T68" fmla="*/ 0 w 174"/>
                <a:gd name="T69" fmla="*/ 94 h 272"/>
                <a:gd name="T70" fmla="*/ 6 w 174"/>
                <a:gd name="T71" fmla="*/ 112 h 272"/>
                <a:gd name="T72" fmla="*/ 14 w 174"/>
                <a:gd name="T73" fmla="*/ 146 h 272"/>
                <a:gd name="T74" fmla="*/ 16 w 174"/>
                <a:gd name="T75" fmla="*/ 160 h 272"/>
                <a:gd name="T76" fmla="*/ 28 w 174"/>
                <a:gd name="T77" fmla="*/ 186 h 272"/>
                <a:gd name="T78" fmla="*/ 36 w 174"/>
                <a:gd name="T79" fmla="*/ 196 h 272"/>
                <a:gd name="T80" fmla="*/ 62 w 174"/>
                <a:gd name="T81" fmla="*/ 222 h 272"/>
                <a:gd name="T82" fmla="*/ 160 w 174"/>
                <a:gd name="T83" fmla="*/ 272 h 272"/>
                <a:gd name="T84" fmla="*/ 160 w 174"/>
                <a:gd name="T85" fmla="*/ 222 h 272"/>
                <a:gd name="T86" fmla="*/ 168 w 174"/>
                <a:gd name="T87" fmla="*/ 202 h 272"/>
                <a:gd name="T88" fmla="*/ 172 w 174"/>
                <a:gd name="T89" fmla="*/ 182 h 272"/>
                <a:gd name="T90" fmla="*/ 174 w 174"/>
                <a:gd name="T91" fmla="*/ 144 h 272"/>
                <a:gd name="T92" fmla="*/ 174 w 174"/>
                <a:gd name="T93" fmla="*/ 144 h 272"/>
                <a:gd name="T94" fmla="*/ 174 w 174"/>
                <a:gd name="T95" fmla="*/ 144 h 2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74" h="272">
                  <a:moveTo>
                    <a:pt x="174" y="144"/>
                  </a:moveTo>
                  <a:lnTo>
                    <a:pt x="174" y="144"/>
                  </a:lnTo>
                  <a:lnTo>
                    <a:pt x="174" y="138"/>
                  </a:lnTo>
                  <a:lnTo>
                    <a:pt x="174" y="96"/>
                  </a:lnTo>
                  <a:lnTo>
                    <a:pt x="174" y="96"/>
                  </a:lnTo>
                  <a:lnTo>
                    <a:pt x="172" y="90"/>
                  </a:lnTo>
                  <a:lnTo>
                    <a:pt x="170" y="84"/>
                  </a:lnTo>
                  <a:lnTo>
                    <a:pt x="164" y="82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4" y="82"/>
                  </a:lnTo>
                  <a:lnTo>
                    <a:pt x="148" y="84"/>
                  </a:lnTo>
                  <a:lnTo>
                    <a:pt x="146" y="90"/>
                  </a:lnTo>
                  <a:lnTo>
                    <a:pt x="144" y="96"/>
                  </a:lnTo>
                  <a:lnTo>
                    <a:pt x="144" y="98"/>
                  </a:lnTo>
                  <a:lnTo>
                    <a:pt x="144" y="98"/>
                  </a:lnTo>
                  <a:lnTo>
                    <a:pt x="140" y="98"/>
                  </a:lnTo>
                  <a:lnTo>
                    <a:pt x="140" y="76"/>
                  </a:lnTo>
                  <a:lnTo>
                    <a:pt x="140" y="76"/>
                  </a:lnTo>
                  <a:lnTo>
                    <a:pt x="140" y="70"/>
                  </a:lnTo>
                  <a:lnTo>
                    <a:pt x="136" y="64"/>
                  </a:lnTo>
                  <a:lnTo>
                    <a:pt x="132" y="62"/>
                  </a:lnTo>
                  <a:lnTo>
                    <a:pt x="126" y="60"/>
                  </a:lnTo>
                  <a:lnTo>
                    <a:pt x="126" y="60"/>
                  </a:lnTo>
                  <a:lnTo>
                    <a:pt x="120" y="62"/>
                  </a:lnTo>
                  <a:lnTo>
                    <a:pt x="116" y="64"/>
                  </a:lnTo>
                  <a:lnTo>
                    <a:pt x="112" y="70"/>
                  </a:lnTo>
                  <a:lnTo>
                    <a:pt x="112" y="76"/>
                  </a:lnTo>
                  <a:lnTo>
                    <a:pt x="112" y="88"/>
                  </a:lnTo>
                  <a:lnTo>
                    <a:pt x="112" y="88"/>
                  </a:lnTo>
                  <a:lnTo>
                    <a:pt x="108" y="86"/>
                  </a:lnTo>
                  <a:lnTo>
                    <a:pt x="108" y="62"/>
                  </a:lnTo>
                  <a:lnTo>
                    <a:pt x="108" y="62"/>
                  </a:lnTo>
                  <a:lnTo>
                    <a:pt x="106" y="56"/>
                  </a:lnTo>
                  <a:lnTo>
                    <a:pt x="104" y="52"/>
                  </a:lnTo>
                  <a:lnTo>
                    <a:pt x="98" y="50"/>
                  </a:lnTo>
                  <a:lnTo>
                    <a:pt x="94" y="48"/>
                  </a:lnTo>
                  <a:lnTo>
                    <a:pt x="94" y="48"/>
                  </a:lnTo>
                  <a:lnTo>
                    <a:pt x="88" y="50"/>
                  </a:lnTo>
                  <a:lnTo>
                    <a:pt x="82" y="52"/>
                  </a:lnTo>
                  <a:lnTo>
                    <a:pt x="80" y="56"/>
                  </a:lnTo>
                  <a:lnTo>
                    <a:pt x="78" y="62"/>
                  </a:lnTo>
                  <a:lnTo>
                    <a:pt x="78" y="82"/>
                  </a:lnTo>
                  <a:lnTo>
                    <a:pt x="78" y="82"/>
                  </a:lnTo>
                  <a:lnTo>
                    <a:pt x="74" y="82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4" y="8"/>
                  </a:lnTo>
                  <a:lnTo>
                    <a:pt x="70" y="4"/>
                  </a:lnTo>
                  <a:lnTo>
                    <a:pt x="66" y="2"/>
                  </a:lnTo>
                  <a:lnTo>
                    <a:pt x="60" y="0"/>
                  </a:lnTo>
                  <a:lnTo>
                    <a:pt x="60" y="0"/>
                  </a:lnTo>
                  <a:lnTo>
                    <a:pt x="54" y="2"/>
                  </a:lnTo>
                  <a:lnTo>
                    <a:pt x="50" y="4"/>
                  </a:lnTo>
                  <a:lnTo>
                    <a:pt x="46" y="8"/>
                  </a:lnTo>
                  <a:lnTo>
                    <a:pt x="46" y="14"/>
                  </a:lnTo>
                  <a:lnTo>
                    <a:pt x="46" y="134"/>
                  </a:lnTo>
                  <a:lnTo>
                    <a:pt x="46" y="134"/>
                  </a:lnTo>
                  <a:lnTo>
                    <a:pt x="42" y="124"/>
                  </a:lnTo>
                  <a:lnTo>
                    <a:pt x="40" y="112"/>
                  </a:lnTo>
                  <a:lnTo>
                    <a:pt x="40" y="112"/>
                  </a:lnTo>
                  <a:lnTo>
                    <a:pt x="36" y="96"/>
                  </a:lnTo>
                  <a:lnTo>
                    <a:pt x="28" y="86"/>
                  </a:lnTo>
                  <a:lnTo>
                    <a:pt x="20" y="82"/>
                  </a:lnTo>
                  <a:lnTo>
                    <a:pt x="14" y="80"/>
                  </a:lnTo>
                  <a:lnTo>
                    <a:pt x="14" y="80"/>
                  </a:lnTo>
                  <a:lnTo>
                    <a:pt x="4" y="84"/>
                  </a:lnTo>
                  <a:lnTo>
                    <a:pt x="0" y="88"/>
                  </a:lnTo>
                  <a:lnTo>
                    <a:pt x="0" y="92"/>
                  </a:lnTo>
                  <a:lnTo>
                    <a:pt x="0" y="94"/>
                  </a:lnTo>
                  <a:lnTo>
                    <a:pt x="0" y="94"/>
                  </a:lnTo>
                  <a:lnTo>
                    <a:pt x="6" y="112"/>
                  </a:lnTo>
                  <a:lnTo>
                    <a:pt x="10" y="128"/>
                  </a:lnTo>
                  <a:lnTo>
                    <a:pt x="14" y="146"/>
                  </a:lnTo>
                  <a:lnTo>
                    <a:pt x="14" y="146"/>
                  </a:lnTo>
                  <a:lnTo>
                    <a:pt x="16" y="160"/>
                  </a:lnTo>
                  <a:lnTo>
                    <a:pt x="20" y="174"/>
                  </a:lnTo>
                  <a:lnTo>
                    <a:pt x="28" y="186"/>
                  </a:lnTo>
                  <a:lnTo>
                    <a:pt x="36" y="196"/>
                  </a:lnTo>
                  <a:lnTo>
                    <a:pt x="36" y="196"/>
                  </a:lnTo>
                  <a:lnTo>
                    <a:pt x="40" y="202"/>
                  </a:lnTo>
                  <a:lnTo>
                    <a:pt x="62" y="222"/>
                  </a:lnTo>
                  <a:lnTo>
                    <a:pt x="62" y="272"/>
                  </a:lnTo>
                  <a:lnTo>
                    <a:pt x="160" y="272"/>
                  </a:lnTo>
                  <a:lnTo>
                    <a:pt x="160" y="222"/>
                  </a:lnTo>
                  <a:lnTo>
                    <a:pt x="160" y="222"/>
                  </a:lnTo>
                  <a:lnTo>
                    <a:pt x="164" y="212"/>
                  </a:lnTo>
                  <a:lnTo>
                    <a:pt x="168" y="202"/>
                  </a:lnTo>
                  <a:lnTo>
                    <a:pt x="172" y="192"/>
                  </a:lnTo>
                  <a:lnTo>
                    <a:pt x="172" y="182"/>
                  </a:lnTo>
                  <a:lnTo>
                    <a:pt x="172" y="182"/>
                  </a:lnTo>
                  <a:lnTo>
                    <a:pt x="174" y="144"/>
                  </a:lnTo>
                  <a:lnTo>
                    <a:pt x="174" y="144"/>
                  </a:lnTo>
                  <a:lnTo>
                    <a:pt x="174" y="144"/>
                  </a:lnTo>
                  <a:lnTo>
                    <a:pt x="174" y="144"/>
                  </a:lnTo>
                  <a:lnTo>
                    <a:pt x="174" y="144"/>
                  </a:lnTo>
                  <a:lnTo>
                    <a:pt x="174" y="1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72" name="文本框 44"/>
          <p:cNvSpPr txBox="1"/>
          <p:nvPr/>
        </p:nvSpPr>
        <p:spPr>
          <a:xfrm>
            <a:off x="9658416" y="2734702"/>
            <a:ext cx="2582797" cy="838186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分析重点</a:t>
            </a:r>
            <a:r>
              <a:rPr lang="zh-CN" altLang="en-US" sz="23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核心</a:t>
            </a:r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环节</a:t>
            </a:r>
            <a:endParaRPr lang="en-US" altLang="zh-CN" sz="2300" smtClean="0"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73" name="PB13"/>
          <p:cNvSpPr/>
          <p:nvPr/>
        </p:nvSpPr>
        <p:spPr>
          <a:xfrm>
            <a:off x="0" y="7903337"/>
            <a:ext cx="306030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4" name="PageNumberTextBox13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结构化思维PPT课件全文共52页，当前为第13页。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3638955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4715897" y="976889"/>
            <a:ext cx="3006069" cy="2593747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3163277" y="1170530"/>
            <a:ext cx="3601085" cy="310714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3660238" y="3152900"/>
            <a:ext cx="2607166" cy="2249558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7334810" y="1665201"/>
            <a:ext cx="3489861" cy="301118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6764363" y="546420"/>
            <a:ext cx="2201662" cy="189967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2474634" y="3307207"/>
            <a:ext cx="1513067" cy="130553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8491314" y="5201756"/>
            <a:ext cx="1094892" cy="944713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8299327" y="4996041"/>
            <a:ext cx="328548" cy="28348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7536646" y="5674111"/>
            <a:ext cx="328548" cy="28348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10660395" y="5278966"/>
            <a:ext cx="328548" cy="2834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9694666" y="7016830"/>
            <a:ext cx="657095" cy="56696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10023214" y="1518931"/>
            <a:ext cx="2218001" cy="191377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2043422" y="2716948"/>
            <a:ext cx="1094892" cy="944713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1140032" y="3585543"/>
            <a:ext cx="598224" cy="516169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819568" y="2839161"/>
            <a:ext cx="328548" cy="28348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/>
        </p:nvSpPr>
        <p:spPr>
          <a:xfrm>
            <a:off x="60270" y="3307206"/>
            <a:ext cx="328548" cy="2834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/>
        </p:nvSpPr>
        <p:spPr>
          <a:xfrm>
            <a:off x="3259194" y="4082827"/>
            <a:ext cx="657095" cy="56696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7796170" y="1244034"/>
            <a:ext cx="328548" cy="28348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/>
        </p:nvSpPr>
        <p:spPr>
          <a:xfrm>
            <a:off x="10830244" y="4062625"/>
            <a:ext cx="328548" cy="28348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/>
        </p:nvSpPr>
        <p:spPr>
          <a:xfrm>
            <a:off x="9680244" y="355263"/>
            <a:ext cx="328548" cy="2834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/>
        </p:nvSpPr>
        <p:spPr>
          <a:xfrm>
            <a:off x="9351696" y="1948683"/>
            <a:ext cx="657095" cy="56696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4337161" y="2421991"/>
            <a:ext cx="3566892" cy="3077646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3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23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2432748" y="5722778"/>
            <a:ext cx="7375719" cy="1515295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5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如何进行结构化分析</a:t>
            </a:r>
            <a:endParaRPr lang="en-US" altLang="zh-CN" sz="4500" b="1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ctr"/>
            <a:r>
              <a:rPr lang="en-US" altLang="zh-CN" sz="45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HOW</a:t>
            </a:r>
            <a:endParaRPr lang="zh-CN" altLang="en-US" sz="45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PB14"/>
          <p:cNvSpPr/>
          <p:nvPr/>
        </p:nvSpPr>
        <p:spPr>
          <a:xfrm>
            <a:off x="0" y="7903337"/>
            <a:ext cx="329571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6" name="PageNumberTextBox14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结构化思维PPT课件全文共52页，当前为第14页。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3805188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614253" y="301073"/>
            <a:ext cx="8001052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结构化思维：四个重点原则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18" name="图示 17"/>
          <p:cNvGraphicFramePr/>
          <p:nvPr>
            <p:extLst>
              <p:ext uri="{D42A27DB-BD31-4B8C-83A1-F6EECF244321}">
                <p14:modId xmlns:p14="http://schemas.microsoft.com/office/powerpoint/2010/main" xmlns="" val="4215975822"/>
              </p:ext>
            </p:extLst>
          </p:nvPr>
        </p:nvGraphicFramePr>
        <p:xfrm>
          <a:off x="1625294" y="1252542"/>
          <a:ext cx="10279205" cy="647891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74" name="五边形 73"/>
          <p:cNvSpPr/>
          <p:nvPr/>
        </p:nvSpPr>
        <p:spPr>
          <a:xfrm>
            <a:off x="0" y="4958924"/>
            <a:ext cx="1687753" cy="77630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解决问题</a:t>
            </a:r>
            <a:endParaRPr lang="zh-CN" altLang="en-US" b="1"/>
          </a:p>
        </p:txBody>
      </p:sp>
      <p:sp>
        <p:nvSpPr>
          <p:cNvPr id="75" name="五边形 74"/>
          <p:cNvSpPr/>
          <p:nvPr/>
        </p:nvSpPr>
        <p:spPr>
          <a:xfrm>
            <a:off x="15510" y="6622442"/>
            <a:ext cx="1672243" cy="77630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表达沟通</a:t>
            </a:r>
            <a:endParaRPr lang="zh-CN" altLang="en-US" b="1"/>
          </a:p>
        </p:txBody>
      </p:sp>
      <p:cxnSp>
        <p:nvCxnSpPr>
          <p:cNvPr id="77" name="直接连接符 76"/>
          <p:cNvCxnSpPr/>
          <p:nvPr/>
        </p:nvCxnSpPr>
        <p:spPr>
          <a:xfrm>
            <a:off x="15510" y="6178837"/>
            <a:ext cx="11888989" cy="0"/>
          </a:xfrm>
          <a:prstGeom prst="line">
            <a:avLst/>
          </a:prstGeom>
          <a:ln w="1905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PB15"/>
          <p:cNvSpPr/>
          <p:nvPr/>
        </p:nvSpPr>
        <p:spPr>
          <a:xfrm>
            <a:off x="0" y="7903337"/>
            <a:ext cx="353111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9" name="PageNumberTextBox15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结构化思维PPT课件全文共52页，当前为第15页。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37240680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614253" y="406469"/>
            <a:ext cx="8001052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第一原则：以终为始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20" name="图示 19"/>
          <p:cNvGraphicFramePr/>
          <p:nvPr>
            <p:extLst>
              <p:ext uri="{D42A27DB-BD31-4B8C-83A1-F6EECF244321}">
                <p14:modId xmlns:p14="http://schemas.microsoft.com/office/powerpoint/2010/main" xmlns="" val="3387273036"/>
              </p:ext>
            </p:extLst>
          </p:nvPr>
        </p:nvGraphicFramePr>
        <p:xfrm>
          <a:off x="1589892" y="2030557"/>
          <a:ext cx="9580583" cy="4259181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7265695" y="6310527"/>
            <a:ext cx="4753193" cy="7458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extLst/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0033CC"/>
              </a:buClr>
            </a:pP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任何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一件事情都必须是</a:t>
            </a: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为达成目标而服务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Rectangle 5"/>
          <p:cNvSpPr>
            <a:spLocks noChangeArrowheads="1"/>
          </p:cNvSpPr>
          <p:nvPr/>
        </p:nvSpPr>
        <p:spPr bwMode="auto">
          <a:xfrm>
            <a:off x="110148" y="5912422"/>
            <a:ext cx="3545462" cy="43807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extLst/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0033CC"/>
              </a:buClr>
            </a:pP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我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做这件事情的目的是什么？</a:t>
            </a:r>
          </a:p>
        </p:txBody>
      </p:sp>
      <p:sp>
        <p:nvSpPr>
          <p:cNvPr id="26" name="Rectangle 6"/>
          <p:cNvSpPr>
            <a:spLocks noChangeArrowheads="1"/>
          </p:cNvSpPr>
          <p:nvPr/>
        </p:nvSpPr>
        <p:spPr bwMode="auto">
          <a:xfrm>
            <a:off x="3483646" y="1556543"/>
            <a:ext cx="5143315" cy="43807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extLst/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buClr>
                <a:srgbClr val="0000FF"/>
              </a:buClr>
            </a:pP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再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根据这个目标倒推应该做哪些工作或</a:t>
            </a: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任务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PB16"/>
          <p:cNvSpPr/>
          <p:nvPr/>
        </p:nvSpPr>
        <p:spPr>
          <a:xfrm>
            <a:off x="0" y="7903337"/>
            <a:ext cx="376652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0" name="PageNumberTextBox16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结构化思维PPT课件全文共52页，当前为第16页。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30907199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4" grpId="0"/>
      <p:bldP spid="25" grpId="0"/>
      <p:bldP spid="26" grpId="0"/>
      <p:bldGraphic spid="20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614253" y="301073"/>
            <a:ext cx="8001052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第一原则：以终为始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23" name="图示 22"/>
          <p:cNvGraphicFramePr/>
          <p:nvPr>
            <p:extLst>
              <p:ext uri="{D42A27DB-BD31-4B8C-83A1-F6EECF244321}">
                <p14:modId xmlns:p14="http://schemas.microsoft.com/office/powerpoint/2010/main" xmlns="" val="3626437771"/>
              </p:ext>
            </p:extLst>
          </p:nvPr>
        </p:nvGraphicFramePr>
        <p:xfrm>
          <a:off x="1589892" y="2030557"/>
          <a:ext cx="9580583" cy="3150169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18" name="TextBox 17"/>
          <p:cNvSpPr txBox="1"/>
          <p:nvPr/>
        </p:nvSpPr>
        <p:spPr>
          <a:xfrm>
            <a:off x="3275375" y="1480120"/>
            <a:ext cx="4767418" cy="453466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以“</a:t>
            </a:r>
            <a:r>
              <a:rPr lang="zh-CN" altLang="en-US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盗梦空间</a:t>
            </a:r>
            <a:r>
              <a:rPr lang="zh-CN" altLang="en-US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游戏为例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733312" y="5669945"/>
            <a:ext cx="2821140" cy="1546072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在四十分钟内，将所有卡牌依照正确的逻辑顺序进行排列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200111" y="5700666"/>
            <a:ext cx="2451893" cy="1192129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分析卡牌</a:t>
            </a:r>
            <a:endParaRPr lang="en-US" altLang="zh-CN" sz="23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找到逻辑顺序</a:t>
            </a:r>
            <a:endParaRPr lang="en-US" altLang="zh-CN" sz="23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3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en-US" altLang="zh-CN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完成排列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8241367" y="5511061"/>
            <a:ext cx="3572512" cy="1546072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组织分工</a:t>
            </a:r>
            <a:endParaRPr lang="en-US" altLang="zh-CN" sz="23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工作分解</a:t>
            </a:r>
            <a:endParaRPr lang="en-US" altLang="zh-CN" sz="23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充分沟通</a:t>
            </a:r>
            <a:endParaRPr lang="en-US" altLang="zh-CN" sz="23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4.</a:t>
            </a:r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过程监管（时间、秩序）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PB17"/>
          <p:cNvSpPr/>
          <p:nvPr/>
        </p:nvSpPr>
        <p:spPr>
          <a:xfrm>
            <a:off x="0" y="7903337"/>
            <a:ext cx="400193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7" name="PageNumberTextBox17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结构化思维PPT课件全文共52页，当前为第17页。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41741428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8" grpId="0"/>
      <p:bldP spid="21" grpId="0"/>
      <p:bldP spid="27" grpId="0"/>
      <p:bldP spid="28" grpId="0"/>
      <p:bldGraphic spid="23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614253" y="406469"/>
            <a:ext cx="8001052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第二原则：</a:t>
            </a:r>
            <a:r>
              <a:rPr lang="en-US" altLang="zh-CN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MECE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375144" y="2408195"/>
            <a:ext cx="8890587" cy="2623290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200" smtClean="0">
                <a:solidFill>
                  <a:schemeClr val="accent2">
                    <a:lumMod val="75000"/>
                  </a:schemeClr>
                </a:solidFill>
                <a:latin typeface="Rockwell Extra Bold" panose="02060903040505020403" pitchFamily="18" charset="0"/>
              </a:rPr>
              <a:t>M</a:t>
            </a:r>
            <a:r>
              <a:rPr lang="en-US" altLang="zh-CN" sz="16200" smtClean="0">
                <a:solidFill>
                  <a:schemeClr val="accent3">
                    <a:lumMod val="75000"/>
                  </a:schemeClr>
                </a:solidFill>
                <a:latin typeface="Rockwell Extra Bold" panose="02060903040505020403" pitchFamily="18" charset="0"/>
              </a:rPr>
              <a:t>E</a:t>
            </a:r>
            <a:r>
              <a:rPr lang="en-US" altLang="zh-CN" sz="16200" smtClean="0">
                <a:solidFill>
                  <a:schemeClr val="accent1">
                    <a:lumMod val="75000"/>
                  </a:schemeClr>
                </a:solidFill>
                <a:latin typeface="Rockwell Extra Bold" panose="02060903040505020403" pitchFamily="18" charset="0"/>
              </a:rPr>
              <a:t>C</a:t>
            </a:r>
            <a:r>
              <a:rPr lang="en-US" altLang="zh-CN" sz="162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Rockwell Extra Bold" panose="02060903040505020403" pitchFamily="18" charset="0"/>
              </a:rPr>
              <a:t>E</a:t>
            </a:r>
            <a:endParaRPr lang="zh-CN" altLang="en-US" sz="16200">
              <a:solidFill>
                <a:schemeClr val="accent6">
                  <a:lumMod val="60000"/>
                  <a:lumOff val="40000"/>
                </a:schemeClr>
              </a:solidFill>
              <a:latin typeface="Rockwell Extra Bold" panose="02060903040505020403" pitchFamily="18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25908" y="5381053"/>
            <a:ext cx="4826768" cy="1361406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smtClean="0">
                <a:solidFill>
                  <a:srgbClr val="FF0000"/>
                </a:solidFill>
              </a:rPr>
              <a:t>M</a:t>
            </a:r>
            <a:r>
              <a:rPr lang="en-US" altLang="zh-CN" sz="4000" smtClean="0"/>
              <a:t>utually  </a:t>
            </a:r>
            <a:r>
              <a:rPr lang="en-US" altLang="zh-CN" sz="4000" smtClean="0">
                <a:solidFill>
                  <a:srgbClr val="FF0000"/>
                </a:solidFill>
              </a:rPr>
              <a:t>E</a:t>
            </a:r>
            <a:r>
              <a:rPr lang="en-US" altLang="zh-CN" sz="4000" smtClean="0"/>
              <a:t>xclusive</a:t>
            </a:r>
            <a:endParaRPr lang="zh-CN" altLang="en-US" sz="4000"/>
          </a:p>
        </p:txBody>
      </p:sp>
      <p:sp>
        <p:nvSpPr>
          <p:cNvPr id="27" name="TextBox 26"/>
          <p:cNvSpPr txBox="1"/>
          <p:nvPr/>
        </p:nvSpPr>
        <p:spPr>
          <a:xfrm>
            <a:off x="6124721" y="5381053"/>
            <a:ext cx="5538261" cy="1361406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smtClean="0">
                <a:solidFill>
                  <a:srgbClr val="FF0000"/>
                </a:solidFill>
              </a:rPr>
              <a:t>C</a:t>
            </a:r>
            <a:r>
              <a:rPr lang="en-US" altLang="zh-CN" sz="4000" smtClean="0"/>
              <a:t>ollectively </a:t>
            </a:r>
            <a:r>
              <a:rPr lang="en-US" altLang="zh-CN" sz="4000" smtClean="0">
                <a:solidFill>
                  <a:srgbClr val="FF0000"/>
                </a:solidFill>
              </a:rPr>
              <a:t>E</a:t>
            </a:r>
            <a:r>
              <a:rPr lang="en-US" altLang="zh-CN" sz="4000" smtClean="0"/>
              <a:t>xhaustive</a:t>
            </a:r>
            <a:endParaRPr lang="zh-CN" altLang="en-US" sz="4000"/>
          </a:p>
        </p:txBody>
      </p:sp>
      <p:sp>
        <p:nvSpPr>
          <p:cNvPr id="28" name="TextBox 27"/>
          <p:cNvSpPr txBox="1"/>
          <p:nvPr/>
        </p:nvSpPr>
        <p:spPr>
          <a:xfrm>
            <a:off x="1275104" y="6511541"/>
            <a:ext cx="3052436" cy="745853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smtClean="0">
                <a:solidFill>
                  <a:srgbClr val="FF0000"/>
                </a:solidFill>
                <a:latin typeface="腾祥细潮黑简" panose="01010104010101010101" pitchFamily="2" charset="-122"/>
                <a:ea typeface="腾祥细潮黑简" panose="01010104010101010101" pitchFamily="2" charset="-122"/>
              </a:rPr>
              <a:t>彼此独立</a:t>
            </a:r>
            <a:endParaRPr lang="zh-CN" altLang="en-US" sz="4000">
              <a:solidFill>
                <a:srgbClr val="FF0000"/>
              </a:solidFill>
              <a:latin typeface="腾祥细潮黑简" panose="01010104010101010101" pitchFamily="2" charset="-122"/>
              <a:ea typeface="腾祥细潮黑简" panose="01010104010101010101" pitchFamily="2" charset="-122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7222925" y="6511541"/>
            <a:ext cx="3052436" cy="745853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smtClean="0">
                <a:solidFill>
                  <a:srgbClr val="FF0000"/>
                </a:solidFill>
                <a:latin typeface="腾祥细潮黑简" panose="01010104010101010101" pitchFamily="2" charset="-122"/>
                <a:ea typeface="腾祥细潮黑简" panose="01010104010101010101" pitchFamily="2" charset="-122"/>
              </a:rPr>
              <a:t>完全</a:t>
            </a:r>
            <a:r>
              <a:rPr lang="zh-CN" altLang="en-US" sz="4000">
                <a:solidFill>
                  <a:srgbClr val="FF0000"/>
                </a:solidFill>
                <a:latin typeface="腾祥细潮黑简" panose="01010104010101010101" pitchFamily="2" charset="-122"/>
                <a:ea typeface="腾祥细潮黑简" panose="01010104010101010101" pitchFamily="2" charset="-122"/>
              </a:rPr>
              <a:t>穷尽</a:t>
            </a:r>
          </a:p>
        </p:txBody>
      </p:sp>
      <p:sp>
        <p:nvSpPr>
          <p:cNvPr id="44" name="PB18"/>
          <p:cNvSpPr/>
          <p:nvPr/>
        </p:nvSpPr>
        <p:spPr>
          <a:xfrm>
            <a:off x="0" y="7903337"/>
            <a:ext cx="423734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45" name="PageNumberTextBox18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结构化思维PPT课件全文共52页，当前为第18页。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9785465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8" grpId="0"/>
      <p:bldP spid="21" grpId="0"/>
      <p:bldP spid="27" grpId="0"/>
      <p:bldP spid="28" grpId="0"/>
      <p:bldP spid="2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图示 1"/>
          <p:cNvGraphicFramePr/>
          <p:nvPr>
            <p:extLst>
              <p:ext uri="{D42A27DB-BD31-4B8C-83A1-F6EECF244321}">
                <p14:modId xmlns:p14="http://schemas.microsoft.com/office/powerpoint/2010/main" xmlns="" val="4284028716"/>
              </p:ext>
            </p:extLst>
          </p:nvPr>
        </p:nvGraphicFramePr>
        <p:xfrm>
          <a:off x="240316" y="4380121"/>
          <a:ext cx="3277539" cy="290772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aphicFrame>
        <p:nvGraphicFramePr>
          <p:cNvPr id="3" name="图示 2"/>
          <p:cNvGraphicFramePr/>
          <p:nvPr>
            <p:extLst>
              <p:ext uri="{D42A27DB-BD31-4B8C-83A1-F6EECF244321}">
                <p14:modId xmlns:p14="http://schemas.microsoft.com/office/powerpoint/2010/main" xmlns="" val="2534876291"/>
              </p:ext>
            </p:extLst>
          </p:nvPr>
        </p:nvGraphicFramePr>
        <p:xfrm>
          <a:off x="4385439" y="4380121"/>
          <a:ext cx="3277539" cy="2907728"/>
        </p:xfrm>
        <a:graphic>
          <a:graphicData uri="http://schemas.openxmlformats.org/drawingml/2006/diagram">
            <dgm:relIds xmlns:dgm="http://schemas.openxmlformats.org/drawingml/2006/diagram" r:dm="rId8" r:lo="rId9" r:qs="rId10" r:cs="rId11"/>
          </a:graphicData>
        </a:graphic>
      </p:graphicFrame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xmlns="" val="1976308485"/>
              </p:ext>
            </p:extLst>
          </p:nvPr>
        </p:nvGraphicFramePr>
        <p:xfrm>
          <a:off x="8337766" y="4823725"/>
          <a:ext cx="3277539" cy="2907728"/>
        </p:xfrm>
        <a:graphic>
          <a:graphicData uri="http://schemas.openxmlformats.org/drawingml/2006/diagram">
            <dgm:relIds xmlns:dgm="http://schemas.openxmlformats.org/drawingml/2006/diagram" r:dm="rId13" r:lo="rId14" r:qs="rId15" r:cs="rId16"/>
          </a:graphicData>
        </a:graphic>
      </p:graphicFrame>
      <p:sp>
        <p:nvSpPr>
          <p:cNvPr id="5" name="椭圆 4"/>
          <p:cNvSpPr/>
          <p:nvPr/>
        </p:nvSpPr>
        <p:spPr>
          <a:xfrm>
            <a:off x="9349947" y="1120202"/>
            <a:ext cx="1012181" cy="87872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>
            <a:stCxn id="5" idx="4"/>
          </p:cNvCxnSpPr>
          <p:nvPr/>
        </p:nvCxnSpPr>
        <p:spPr>
          <a:xfrm flipH="1">
            <a:off x="8964354" y="1998930"/>
            <a:ext cx="891683" cy="1450197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>
            <a:stCxn id="5" idx="4"/>
            <a:endCxn id="22" idx="0"/>
          </p:cNvCxnSpPr>
          <p:nvPr/>
        </p:nvCxnSpPr>
        <p:spPr>
          <a:xfrm>
            <a:off x="9856037" y="1998930"/>
            <a:ext cx="15963" cy="1450197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>
            <a:stCxn id="5" idx="4"/>
          </p:cNvCxnSpPr>
          <p:nvPr/>
        </p:nvCxnSpPr>
        <p:spPr>
          <a:xfrm>
            <a:off x="9856037" y="1998930"/>
            <a:ext cx="939883" cy="1339296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/>
        </p:nvSpPr>
        <p:spPr>
          <a:xfrm>
            <a:off x="8530562" y="3338226"/>
            <a:ext cx="771186" cy="7334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/>
        </p:nvSpPr>
        <p:spPr>
          <a:xfrm>
            <a:off x="9486407" y="3449127"/>
            <a:ext cx="771186" cy="7334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/>
        </p:nvSpPr>
        <p:spPr>
          <a:xfrm>
            <a:off x="10486901" y="3338226"/>
            <a:ext cx="771186" cy="7334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/>
          <p:nvPr/>
        </p:nvSpPr>
        <p:spPr>
          <a:xfrm>
            <a:off x="1554257" y="1044989"/>
            <a:ext cx="1012181" cy="87872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6" name="直接连接符 25"/>
          <p:cNvCxnSpPr>
            <a:stCxn id="25" idx="4"/>
          </p:cNvCxnSpPr>
          <p:nvPr/>
        </p:nvCxnSpPr>
        <p:spPr>
          <a:xfrm flipH="1">
            <a:off x="1168664" y="1923717"/>
            <a:ext cx="891683" cy="1450197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>
            <a:stCxn id="25" idx="4"/>
            <a:endCxn id="31" idx="0"/>
          </p:cNvCxnSpPr>
          <p:nvPr/>
        </p:nvCxnSpPr>
        <p:spPr>
          <a:xfrm>
            <a:off x="2060347" y="1923716"/>
            <a:ext cx="24100" cy="1400832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>
            <a:stCxn id="25" idx="4"/>
          </p:cNvCxnSpPr>
          <p:nvPr/>
        </p:nvCxnSpPr>
        <p:spPr>
          <a:xfrm>
            <a:off x="2060347" y="1923717"/>
            <a:ext cx="939883" cy="1339296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椭圆 28"/>
          <p:cNvSpPr/>
          <p:nvPr/>
        </p:nvSpPr>
        <p:spPr>
          <a:xfrm>
            <a:off x="734872" y="3263013"/>
            <a:ext cx="771186" cy="7334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/>
        </p:nvSpPr>
        <p:spPr>
          <a:xfrm>
            <a:off x="1698854" y="3324548"/>
            <a:ext cx="771186" cy="7334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/>
        </p:nvSpPr>
        <p:spPr>
          <a:xfrm>
            <a:off x="2662836" y="3263013"/>
            <a:ext cx="771186" cy="73348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accent1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椭圆 33"/>
          <p:cNvSpPr/>
          <p:nvPr/>
        </p:nvSpPr>
        <p:spPr>
          <a:xfrm>
            <a:off x="5469919" y="1040757"/>
            <a:ext cx="1012181" cy="87872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5" name="直接连接符 34"/>
          <p:cNvCxnSpPr>
            <a:stCxn id="34" idx="4"/>
          </p:cNvCxnSpPr>
          <p:nvPr/>
        </p:nvCxnSpPr>
        <p:spPr>
          <a:xfrm flipH="1">
            <a:off x="5084326" y="1919484"/>
            <a:ext cx="891683" cy="1450197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>
            <a:stCxn id="34" idx="4"/>
            <a:endCxn id="39" idx="0"/>
          </p:cNvCxnSpPr>
          <p:nvPr/>
        </p:nvCxnSpPr>
        <p:spPr>
          <a:xfrm>
            <a:off x="5976010" y="1919484"/>
            <a:ext cx="116429" cy="1450197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>
            <a:stCxn id="34" idx="4"/>
            <a:endCxn id="40" idx="0"/>
          </p:cNvCxnSpPr>
          <p:nvPr/>
        </p:nvCxnSpPr>
        <p:spPr>
          <a:xfrm>
            <a:off x="5976009" y="1919484"/>
            <a:ext cx="925695" cy="1404072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椭圆 37"/>
          <p:cNvSpPr/>
          <p:nvPr/>
        </p:nvSpPr>
        <p:spPr>
          <a:xfrm>
            <a:off x="4650534" y="3258781"/>
            <a:ext cx="771186" cy="7334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椭圆 38"/>
          <p:cNvSpPr/>
          <p:nvPr/>
        </p:nvSpPr>
        <p:spPr>
          <a:xfrm>
            <a:off x="5606379" y="3369682"/>
            <a:ext cx="972119" cy="73348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椭圆 39"/>
          <p:cNvSpPr/>
          <p:nvPr/>
        </p:nvSpPr>
        <p:spPr>
          <a:xfrm>
            <a:off x="6357326" y="3323557"/>
            <a:ext cx="1088756" cy="73348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TextBox 47"/>
          <p:cNvSpPr txBox="1"/>
          <p:nvPr/>
        </p:nvSpPr>
        <p:spPr>
          <a:xfrm>
            <a:off x="4694665" y="4057044"/>
            <a:ext cx="2795548" cy="453466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未穷尽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628922" y="4036277"/>
            <a:ext cx="2795548" cy="453466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不独立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1" name="直接连接符 50"/>
          <p:cNvCxnSpPr/>
          <p:nvPr/>
        </p:nvCxnSpPr>
        <p:spPr>
          <a:xfrm>
            <a:off x="143917" y="4626220"/>
            <a:ext cx="11664184" cy="0"/>
          </a:xfrm>
          <a:prstGeom prst="line">
            <a:avLst/>
          </a:prstGeom>
          <a:ln w="19050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平行四边形 51"/>
          <p:cNvSpPr/>
          <p:nvPr/>
        </p:nvSpPr>
        <p:spPr>
          <a:xfrm>
            <a:off x="3217181" y="107014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3999846" y="101363"/>
            <a:ext cx="8001052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第二原则：</a:t>
            </a:r>
            <a:r>
              <a:rPr lang="en-US" altLang="zh-CN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MECE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" name="组合 53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55" name="椭圆 54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9" name="PB19"/>
          <p:cNvSpPr/>
          <p:nvPr/>
        </p:nvSpPr>
        <p:spPr>
          <a:xfrm>
            <a:off x="0" y="7903337"/>
            <a:ext cx="447275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0" name="PageNumberTextBox19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结构化思维PPT课件全文共52页，当前为第19页。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532433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  <p:cond evt="onBegin" delay="0">
                          <p:tn val="60"/>
                        </p:cond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  <p:cond evt="onBegin" delay="0">
                          <p:tn val="83"/>
                        </p:cond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  <p:cond evt="onBegin" delay="0">
                          <p:tn val="88"/>
                        </p:cond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  <p:cond evt="onBegin" delay="0">
                          <p:tn val="93"/>
                        </p:cond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0" grpId="0"/>
      <p:bldP spid="22" grpId="0"/>
      <p:bldP spid="23" grpId="0"/>
      <p:bldP spid="25" grpId="0"/>
      <p:bldP spid="29" grpId="0"/>
      <p:bldP spid="31" grpId="0"/>
      <p:bldP spid="32" grpId="0"/>
      <p:bldP spid="34" grpId="0"/>
      <p:bldP spid="38" grpId="0"/>
      <p:bldP spid="39" grpId="0"/>
      <p:bldP spid="40" grpId="0"/>
      <p:bldP spid="48" grpId="0"/>
      <p:bldP spid="49" grpId="0"/>
      <p:bldP spid="53" grpId="0"/>
      <p:bldGraphic spid="2" grpId="0">
        <p:bldAsOne/>
      </p:bldGraphic>
      <p:bldGraphic spid="3" grpId="0">
        <p:bldAsOne/>
      </p:bldGraphic>
      <p:bldGraphic spid="4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平行四边形 51"/>
          <p:cNvSpPr/>
          <p:nvPr/>
        </p:nvSpPr>
        <p:spPr>
          <a:xfrm>
            <a:off x="3217181" y="107014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3999846" y="101363"/>
            <a:ext cx="8001052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第二原则：</a:t>
            </a:r>
            <a:r>
              <a:rPr lang="en-US" altLang="zh-CN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MECE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53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55" name="椭圆 54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5" name="Rectangle 2"/>
          <p:cNvSpPr>
            <a:spLocks noChangeArrowheads="1"/>
          </p:cNvSpPr>
          <p:nvPr/>
        </p:nvSpPr>
        <p:spPr bwMode="auto">
          <a:xfrm rot="737407">
            <a:off x="6072857" y="2171140"/>
            <a:ext cx="6057060" cy="822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gradFill rotWithShape="0">
                  <a:gsLst>
                    <a:gs pos="0">
                      <a:srgbClr val="99CCFF"/>
                    </a:gs>
                    <a:gs pos="100000">
                      <a:srgbClr val="99CCFF">
                        <a:gamma/>
                        <a:shade val="69804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5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是否符合</a:t>
            </a:r>
            <a:r>
              <a:rPr lang="en-US" altLang="zh-CN" sz="4500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</a:t>
            </a:r>
            <a:r>
              <a:rPr lang="en-US" altLang="zh-CN" sz="4500">
                <a:solidFill>
                  <a:srgbClr val="FF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</a:t>
            </a:r>
            <a:r>
              <a:rPr lang="en-US" altLang="zh-CN" sz="4500">
                <a:solidFill>
                  <a:schemeClr val="accent3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</a:t>
            </a:r>
            <a:r>
              <a:rPr lang="en-US" altLang="zh-CN" sz="4500">
                <a:solidFill>
                  <a:srgbClr val="FF99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</a:t>
            </a:r>
            <a:r>
              <a:rPr lang="zh-CN" altLang="en-US" sz="4500">
                <a:latin typeface="微软雅黑" panose="020b0503020204020204" pitchFamily="34" charset="-122"/>
                <a:ea typeface="微软雅黑" panose="020b0503020204020204" pitchFamily="34" charset="-122"/>
              </a:rPr>
              <a:t>原则 ？</a:t>
            </a:r>
          </a:p>
        </p:txBody>
      </p:sp>
      <p:sp>
        <p:nvSpPr>
          <p:cNvPr id="46" name="Text Box 3"/>
          <p:cNvSpPr txBox="1">
            <a:spLocks noChangeArrowheads="1"/>
          </p:cNvSpPr>
          <p:nvPr/>
        </p:nvSpPr>
        <p:spPr bwMode="auto">
          <a:xfrm>
            <a:off x="423357" y="2522269"/>
            <a:ext cx="7956788" cy="822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gradFill rotWithShape="0">
                  <a:gsLst>
                    <a:gs pos="0">
                      <a:srgbClr val="99CCFF"/>
                    </a:gs>
                    <a:gs pos="100000">
                      <a:srgbClr val="99CCFF">
                        <a:gamma/>
                        <a:shade val="69804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500">
                <a:solidFill>
                  <a:schemeClr val="accent3">
                    <a:lumMod val="75000"/>
                  </a:schemeClr>
                </a:solidFill>
                <a:latin typeface="腾祥细潮黑简" panose="01010104010101010101" pitchFamily="2" charset="-122"/>
                <a:ea typeface="腾祥细潮黑简" panose="01010104010101010101" pitchFamily="2" charset="-122"/>
              </a:rPr>
              <a:t>我们应该把房子出售，因为</a:t>
            </a:r>
            <a:r>
              <a:rPr lang="zh-CN" altLang="en-US" sz="4500">
                <a:solidFill>
                  <a:schemeClr val="accent3">
                    <a:lumMod val="75000"/>
                  </a:schemeClr>
                </a:solidFill>
              </a:rPr>
              <a:t>：</a:t>
            </a:r>
          </a:p>
        </p:txBody>
      </p:sp>
      <p:sp>
        <p:nvSpPr>
          <p:cNvPr id="47" name="Rectangle 4"/>
          <p:cNvSpPr>
            <a:spLocks noChangeArrowheads="1"/>
          </p:cNvSpPr>
          <p:nvPr/>
        </p:nvSpPr>
        <p:spPr bwMode="auto">
          <a:xfrm>
            <a:off x="1501553" y="4029438"/>
            <a:ext cx="8410908" cy="2715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gradFill rotWithShape="0">
                  <a:gsLst>
                    <a:gs pos="0">
                      <a:srgbClr val="99CCFF"/>
                    </a:gs>
                    <a:gs pos="100000">
                      <a:srgbClr val="99CCFF">
                        <a:gamma/>
                        <a:shade val="69804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29040" tIns="64520" rIns="129040" bIns="64520" anchor="ctr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tabLst>
                <a:tab pos="952500"/>
              </a:tabLs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534670" algn="l" defTabSz="1069340" rtl="0" eaLnBrk="1" latinLnBrk="0" hangingPunct="1">
              <a:tabLst>
                <a:tab pos="952500"/>
              </a:tabLs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069975" algn="l" defTabSz="1069340" rtl="0" eaLnBrk="1" latinLnBrk="0" hangingPunct="1">
              <a:tabLst>
                <a:tab pos="952500"/>
              </a:tabLs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4645" algn="l" defTabSz="1069340" rtl="0" eaLnBrk="1" latinLnBrk="0" hangingPunct="1">
              <a:tabLst>
                <a:tab pos="952500"/>
              </a:tabLs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139950" algn="l" defTabSz="1069340" rtl="0" eaLnBrk="1" latinLnBrk="0" hangingPunct="1">
              <a:tabLst>
                <a:tab pos="952500"/>
              </a:tabLs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674620" algn="l" defTabSz="1069340" rtl="0" eaLnBrk="1" fontAlgn="base" latinLnBrk="0" hangingPunct="1">
              <a:spcBef>
                <a:spcPct val="0"/>
              </a:spcBef>
              <a:spcAft>
                <a:spcPct val="0"/>
              </a:spcAft>
              <a:tabLst>
                <a:tab pos="952500"/>
              </a:tabLs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3209290" algn="l" defTabSz="1069340" rtl="0" eaLnBrk="1" fontAlgn="base" latinLnBrk="0" hangingPunct="1">
              <a:spcBef>
                <a:spcPct val="0"/>
              </a:spcBef>
              <a:spcAft>
                <a:spcPct val="0"/>
              </a:spcAft>
              <a:tabLst>
                <a:tab pos="952500"/>
              </a:tabLs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744595" algn="l" defTabSz="1069340" rtl="0" eaLnBrk="1" fontAlgn="base" latinLnBrk="0" hangingPunct="1">
              <a:spcBef>
                <a:spcPct val="0"/>
              </a:spcBef>
              <a:spcAft>
                <a:spcPct val="0"/>
              </a:spcAft>
              <a:tabLst>
                <a:tab pos="952500"/>
              </a:tabLs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4279265" algn="l" defTabSz="1069340" rtl="0" eaLnBrk="1" fontAlgn="base" latinLnBrk="0" hangingPunct="1">
              <a:spcBef>
                <a:spcPct val="0"/>
              </a:spcBef>
              <a:spcAft>
                <a:spcPct val="0"/>
              </a:spcAft>
              <a:tabLst>
                <a:tab pos="952500"/>
              </a:tabLs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645201" indent="-645201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我们需要更大的地方；</a:t>
            </a:r>
          </a:p>
          <a:p>
            <a:pPr marL="645201" indent="-645201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房子已经很旧 ， 需进行花费很高的基本维修； </a:t>
            </a:r>
          </a:p>
          <a:p>
            <a:pPr marL="645201" indent="-645201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厨房太小；</a:t>
            </a:r>
          </a:p>
          <a:p>
            <a:pPr marL="645201" indent="-645201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炉子坏了；</a:t>
            </a:r>
          </a:p>
          <a:p>
            <a:pPr marL="645201" indent="-645201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我们这条街交通太繁忙了。 </a:t>
            </a:r>
          </a:p>
        </p:txBody>
      </p:sp>
      <p:sp>
        <p:nvSpPr>
          <p:cNvPr id="68" name="PB20"/>
          <p:cNvSpPr/>
          <p:nvPr/>
        </p:nvSpPr>
        <p:spPr>
          <a:xfrm>
            <a:off x="0" y="7903337"/>
            <a:ext cx="470815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69" name="PageNumberTextBox20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结构化思维PPT课件全文共52页，当前为第20页。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2074221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45" grpId="0"/>
      <p:bldP spid="46" grpId="0"/>
      <p:bldP spid="4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49234" y="330043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MECE </a:t>
            </a:r>
            <a:r>
              <a:rPr lang="zh-CN" altLang="en-US" sz="3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练习</a:t>
            </a:r>
          </a:p>
        </p:txBody>
      </p:sp>
      <p:sp>
        <p:nvSpPr>
          <p:cNvPr id="73" name="Rectangle 3"/>
          <p:cNvSpPr>
            <a:spLocks noChangeArrowheads="1"/>
          </p:cNvSpPr>
          <p:nvPr/>
        </p:nvSpPr>
        <p:spPr bwMode="auto">
          <a:xfrm>
            <a:off x="1427084" y="1571703"/>
            <a:ext cx="9486940" cy="1390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58304" rIns="0" bIns="58304"/>
          <a:lstStyle>
            <a:defPPr>
              <a:defRPr lang="zh-CN"/>
            </a:defPPr>
            <a:lvl1pPr marL="0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09575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820738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230313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641475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0986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5558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0130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4702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ts val="4551"/>
              </a:lnSpc>
            </a:pPr>
            <a:r>
              <a:rPr lang="zh-CN" altLang="en-US" sz="2800" i="1">
                <a:solidFill>
                  <a:schemeClr val="accent3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试将以下卖旧车前的准备工作按照</a:t>
            </a:r>
            <a:r>
              <a:rPr lang="en-US" altLang="zh-CN" sz="2800" i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MECE</a:t>
            </a:r>
            <a:r>
              <a:rPr lang="zh-CN" altLang="en-US" sz="2800" i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原则</a:t>
            </a:r>
            <a:r>
              <a:rPr lang="zh-CN" altLang="en-US" sz="2800" i="1">
                <a:solidFill>
                  <a:schemeClr val="accent3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进行组合和总结。 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07120" y="6572671"/>
            <a:ext cx="2677784" cy="484243"/>
          </a:xfrm>
          <a:prstGeom prst="rect">
            <a:avLst/>
          </a:prstGeom>
          <a:solidFill>
            <a:schemeClr val="accent2"/>
          </a:solidFill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修理车顶的破洞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857136" y="3432290"/>
            <a:ext cx="2677784" cy="484243"/>
          </a:xfrm>
          <a:prstGeom prst="rect">
            <a:avLst/>
          </a:prstGeom>
          <a:solidFill>
            <a:schemeClr val="accent2"/>
          </a:solidFill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买新的车内地毯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3920998" y="4951023"/>
            <a:ext cx="2392405" cy="484243"/>
          </a:xfrm>
          <a:prstGeom prst="rect">
            <a:avLst/>
          </a:prstGeom>
          <a:solidFill>
            <a:schemeClr val="accent2"/>
          </a:solidFill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写报纸广告稿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628922" y="5281093"/>
            <a:ext cx="2801911" cy="484243"/>
          </a:xfrm>
          <a:prstGeom prst="rect">
            <a:avLst/>
          </a:prstGeom>
          <a:solidFill>
            <a:schemeClr val="accent2"/>
          </a:solidFill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买新的顶灯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8607121" y="3300672"/>
            <a:ext cx="2325268" cy="484243"/>
          </a:xfrm>
          <a:prstGeom prst="rect">
            <a:avLst/>
          </a:prstGeom>
          <a:solidFill>
            <a:schemeClr val="accent2"/>
          </a:solidFill>
        </p:spPr>
        <p:txBody>
          <a:bodyPr wrap="non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修理车身凹陷处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8033309" y="4730976"/>
            <a:ext cx="2136022" cy="484243"/>
          </a:xfrm>
          <a:prstGeom prst="rect">
            <a:avLst/>
          </a:prstGeom>
          <a:solidFill>
            <a:schemeClr val="accent2"/>
          </a:solidFill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把锈斑喷漆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738066" y="6051256"/>
            <a:ext cx="2600463" cy="484243"/>
          </a:xfrm>
          <a:prstGeom prst="rect">
            <a:avLst/>
          </a:prstGeom>
          <a:solidFill>
            <a:schemeClr val="accent2"/>
          </a:solidFill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写後窗售车广告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1954778" y="6808042"/>
            <a:ext cx="3245490" cy="484243"/>
          </a:xfrm>
          <a:prstGeom prst="rect">
            <a:avLst/>
          </a:prstGeom>
          <a:solidFill>
            <a:schemeClr val="accent2"/>
          </a:solidFill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写公告板的售车海报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5531226" y="3739010"/>
            <a:ext cx="1938955" cy="484243"/>
          </a:xfrm>
          <a:prstGeom prst="rect">
            <a:avLst/>
          </a:prstGeom>
          <a:solidFill>
            <a:schemeClr val="accent2"/>
          </a:solidFill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Aft>
                <a:spcPts val="1517"/>
              </a:spcAft>
            </a:pPr>
            <a:r>
              <a:rPr lang="zh-CN" altLang="en-US" sz="23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将车内吸尘 </a:t>
            </a:r>
            <a:endParaRPr lang="zh-CN" altLang="en-US" sz="23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4" name="PB21"/>
          <p:cNvSpPr/>
          <p:nvPr/>
        </p:nvSpPr>
        <p:spPr>
          <a:xfrm>
            <a:off x="0" y="7903337"/>
            <a:ext cx="494356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5" name="PageNumberTextBox21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结构化思维PPT课件全文共52页，当前为第21页。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39253546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73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330043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MECE </a:t>
            </a:r>
            <a:r>
              <a:rPr lang="zh-CN" altLang="en-US" sz="3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练习</a:t>
            </a:r>
          </a:p>
        </p:txBody>
      </p:sp>
      <p:sp>
        <p:nvSpPr>
          <p:cNvPr id="21" name="任意多边形 20"/>
          <p:cNvSpPr/>
          <p:nvPr/>
        </p:nvSpPr>
        <p:spPr>
          <a:xfrm>
            <a:off x="7429168" y="3408134"/>
            <a:ext cx="244068" cy="3519218"/>
          </a:xfrm>
          <a:custGeom>
            <a:rect l="0" t="0" r="0" b="0"/>
            <a:pathLst>
              <a:path>
                <a:moveTo>
                  <a:pt x="0" y="0"/>
                </a:moveTo>
                <a:lnTo>
                  <a:pt x="0" y="2285023"/>
                </a:lnTo>
                <a:lnTo>
                  <a:pt x="182315" y="2285023"/>
                </a:lnTo>
              </a:path>
            </a:pathLst>
          </a:custGeom>
          <a:noFill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25" name="任意多边形 24"/>
          <p:cNvSpPr/>
          <p:nvPr/>
        </p:nvSpPr>
        <p:spPr>
          <a:xfrm>
            <a:off x="7429168" y="3408133"/>
            <a:ext cx="244068" cy="2190151"/>
          </a:xfrm>
          <a:custGeom>
            <a:rect l="0" t="0" r="0" b="0"/>
            <a:pathLst>
              <a:path>
                <a:moveTo>
                  <a:pt x="0" y="0"/>
                </a:moveTo>
                <a:lnTo>
                  <a:pt x="0" y="1422062"/>
                </a:lnTo>
                <a:lnTo>
                  <a:pt x="182315" y="1422062"/>
                </a:lnTo>
              </a:path>
            </a:pathLst>
          </a:custGeom>
          <a:noFill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26" name="任意多边形 25"/>
          <p:cNvSpPr/>
          <p:nvPr/>
        </p:nvSpPr>
        <p:spPr>
          <a:xfrm>
            <a:off x="7429168" y="3408134"/>
            <a:ext cx="244068" cy="861085"/>
          </a:xfrm>
          <a:custGeom>
            <a:rect l="0" t="0" r="0" b="0"/>
            <a:pathLst>
              <a:path>
                <a:moveTo>
                  <a:pt x="0" y="0"/>
                </a:moveTo>
                <a:lnTo>
                  <a:pt x="0" y="559101"/>
                </a:lnTo>
                <a:lnTo>
                  <a:pt x="182315" y="559101"/>
                </a:lnTo>
              </a:path>
            </a:pathLst>
          </a:custGeom>
          <a:noFill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27" name="任意多边形 26"/>
          <p:cNvSpPr/>
          <p:nvPr/>
        </p:nvSpPr>
        <p:spPr>
          <a:xfrm>
            <a:off x="6111195" y="2079067"/>
            <a:ext cx="1968822" cy="393104"/>
          </a:xfrm>
          <a:custGeom>
            <a:rect l="0" t="0" r="0" b="0"/>
            <a:pathLst>
              <a:path>
                <a:moveTo>
                  <a:pt x="0" y="0"/>
                </a:moveTo>
                <a:lnTo>
                  <a:pt x="0" y="127621"/>
                </a:lnTo>
                <a:lnTo>
                  <a:pt x="1470680" y="127621"/>
                </a:lnTo>
                <a:lnTo>
                  <a:pt x="1470680" y="255242"/>
                </a:lnTo>
              </a:path>
            </a:pathLst>
          </a:custGeom>
          <a:noFill/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28" name="任意多边形 27"/>
          <p:cNvSpPr/>
          <p:nvPr/>
        </p:nvSpPr>
        <p:spPr>
          <a:xfrm>
            <a:off x="5460345" y="3408134"/>
            <a:ext cx="244068" cy="3519218"/>
          </a:xfrm>
          <a:custGeom>
            <a:rect l="0" t="0" r="0" b="0"/>
            <a:pathLst>
              <a:path>
                <a:moveTo>
                  <a:pt x="0" y="0"/>
                </a:moveTo>
                <a:lnTo>
                  <a:pt x="0" y="2285023"/>
                </a:lnTo>
                <a:lnTo>
                  <a:pt x="182315" y="2285023"/>
                </a:lnTo>
              </a:path>
            </a:pathLst>
          </a:custGeom>
          <a:noFill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29" name="任意多边形 28"/>
          <p:cNvSpPr/>
          <p:nvPr/>
        </p:nvSpPr>
        <p:spPr>
          <a:xfrm>
            <a:off x="5460345" y="3408133"/>
            <a:ext cx="244068" cy="2190151"/>
          </a:xfrm>
          <a:custGeom>
            <a:rect l="0" t="0" r="0" b="0"/>
            <a:pathLst>
              <a:path>
                <a:moveTo>
                  <a:pt x="0" y="0"/>
                </a:moveTo>
                <a:lnTo>
                  <a:pt x="0" y="1422062"/>
                </a:lnTo>
                <a:lnTo>
                  <a:pt x="182315" y="1422062"/>
                </a:lnTo>
              </a:path>
            </a:pathLst>
          </a:custGeom>
          <a:noFill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30" name="任意多边形 29"/>
          <p:cNvSpPr/>
          <p:nvPr/>
        </p:nvSpPr>
        <p:spPr>
          <a:xfrm>
            <a:off x="5460345" y="3408134"/>
            <a:ext cx="244068" cy="861085"/>
          </a:xfrm>
          <a:custGeom>
            <a:rect l="0" t="0" r="0" b="0"/>
            <a:pathLst>
              <a:path>
                <a:moveTo>
                  <a:pt x="0" y="0"/>
                </a:moveTo>
                <a:lnTo>
                  <a:pt x="0" y="559101"/>
                </a:lnTo>
                <a:lnTo>
                  <a:pt x="182315" y="559101"/>
                </a:lnTo>
              </a:path>
            </a:pathLst>
          </a:custGeom>
          <a:noFill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31" name="任意多边形 30"/>
          <p:cNvSpPr/>
          <p:nvPr/>
        </p:nvSpPr>
        <p:spPr>
          <a:xfrm>
            <a:off x="6049989" y="2079067"/>
            <a:ext cx="122412" cy="393104"/>
          </a:xfrm>
          <a:custGeom>
            <a:rect l="0" t="0" r="0" b="0"/>
            <a:pathLst>
              <a:path>
                <a:moveTo>
                  <a:pt x="45720" y="0"/>
                </a:moveTo>
                <a:lnTo>
                  <a:pt x="45720" y="255242"/>
                </a:lnTo>
              </a:path>
            </a:pathLst>
          </a:custGeom>
          <a:noFill/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32" name="任意多边形 31"/>
          <p:cNvSpPr/>
          <p:nvPr/>
        </p:nvSpPr>
        <p:spPr>
          <a:xfrm>
            <a:off x="3491523" y="3408134"/>
            <a:ext cx="244068" cy="3519218"/>
          </a:xfrm>
          <a:custGeom>
            <a:rect l="0" t="0" r="0" b="0"/>
            <a:pathLst>
              <a:path>
                <a:moveTo>
                  <a:pt x="0" y="0"/>
                </a:moveTo>
                <a:lnTo>
                  <a:pt x="0" y="2285023"/>
                </a:lnTo>
                <a:lnTo>
                  <a:pt x="182315" y="2285023"/>
                </a:lnTo>
              </a:path>
            </a:pathLst>
          </a:custGeom>
          <a:noFill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33" name="任意多边形 32"/>
          <p:cNvSpPr/>
          <p:nvPr/>
        </p:nvSpPr>
        <p:spPr>
          <a:xfrm>
            <a:off x="3491523" y="3408133"/>
            <a:ext cx="244068" cy="2190151"/>
          </a:xfrm>
          <a:custGeom>
            <a:rect l="0" t="0" r="0" b="0"/>
            <a:pathLst>
              <a:path>
                <a:moveTo>
                  <a:pt x="0" y="0"/>
                </a:moveTo>
                <a:lnTo>
                  <a:pt x="0" y="1422062"/>
                </a:lnTo>
                <a:lnTo>
                  <a:pt x="182315" y="1422062"/>
                </a:lnTo>
              </a:path>
            </a:pathLst>
          </a:custGeom>
          <a:noFill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34" name="任意多边形 33"/>
          <p:cNvSpPr/>
          <p:nvPr/>
        </p:nvSpPr>
        <p:spPr>
          <a:xfrm>
            <a:off x="3491523" y="3408134"/>
            <a:ext cx="244068" cy="861085"/>
          </a:xfrm>
          <a:custGeom>
            <a:rect l="0" t="0" r="0" b="0"/>
            <a:pathLst>
              <a:path>
                <a:moveTo>
                  <a:pt x="0" y="0"/>
                </a:moveTo>
                <a:lnTo>
                  <a:pt x="0" y="559101"/>
                </a:lnTo>
                <a:lnTo>
                  <a:pt x="182315" y="559101"/>
                </a:lnTo>
              </a:path>
            </a:pathLst>
          </a:custGeom>
          <a:noFill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35" name="任意多边形 34"/>
          <p:cNvSpPr/>
          <p:nvPr/>
        </p:nvSpPr>
        <p:spPr>
          <a:xfrm>
            <a:off x="4142372" y="2079067"/>
            <a:ext cx="1968822" cy="393104"/>
          </a:xfrm>
          <a:custGeom>
            <a:rect l="0" t="0" r="0" b="0"/>
            <a:pathLst>
              <a:path>
                <a:moveTo>
                  <a:pt x="1470680" y="0"/>
                </a:moveTo>
                <a:lnTo>
                  <a:pt x="1470680" y="127621"/>
                </a:lnTo>
                <a:lnTo>
                  <a:pt x="0" y="127621"/>
                </a:lnTo>
                <a:lnTo>
                  <a:pt x="0" y="255242"/>
                </a:lnTo>
              </a:path>
            </a:pathLst>
          </a:custGeom>
          <a:noFill/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000000"/>
                </a:solidFill>
                <a:latin typeface="Lucida Sans Unicode"/>
                <a:ea typeface="+mn-ea"/>
                <a:cs typeface="+mn-cs"/>
              </a:defRPr>
            </a:lvl9pPr>
          </a:lstStyle>
          <a:p/>
        </p:txBody>
      </p:sp>
      <p:sp>
        <p:nvSpPr>
          <p:cNvPr id="36" name="任意多边形 35"/>
          <p:cNvSpPr/>
          <p:nvPr/>
        </p:nvSpPr>
        <p:spPr>
          <a:xfrm>
            <a:off x="4955936" y="1143105"/>
            <a:ext cx="2473232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442" tIns="13442" rIns="13442" bIns="13442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94091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准备出售汽车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7" name="任意多边形 36"/>
          <p:cNvSpPr/>
          <p:nvPr/>
        </p:nvSpPr>
        <p:spPr>
          <a:xfrm>
            <a:off x="3328809" y="2472172"/>
            <a:ext cx="1842497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442" tIns="13442" rIns="13442" bIns="13442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94091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车体修理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任意多边形 37"/>
          <p:cNvSpPr/>
          <p:nvPr/>
        </p:nvSpPr>
        <p:spPr>
          <a:xfrm>
            <a:off x="3735592" y="3801238"/>
            <a:ext cx="1627125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442" tIns="13442" rIns="13442" bIns="13442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94091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/>
          </a:p>
        </p:txBody>
      </p:sp>
      <p:sp>
        <p:nvSpPr>
          <p:cNvPr id="39" name="任意多边形 38"/>
          <p:cNvSpPr/>
          <p:nvPr/>
        </p:nvSpPr>
        <p:spPr>
          <a:xfrm>
            <a:off x="3735592" y="5130305"/>
            <a:ext cx="1627125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442" tIns="13442" rIns="13442" bIns="13442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94091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/>
          </a:p>
        </p:txBody>
      </p:sp>
      <p:sp>
        <p:nvSpPr>
          <p:cNvPr id="40" name="任意多边形 39"/>
          <p:cNvSpPr/>
          <p:nvPr/>
        </p:nvSpPr>
        <p:spPr>
          <a:xfrm>
            <a:off x="3735592" y="6459371"/>
            <a:ext cx="1627125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442" tIns="13442" rIns="13442" bIns="13442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94091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/>
          </a:p>
        </p:txBody>
      </p:sp>
      <p:sp>
        <p:nvSpPr>
          <p:cNvPr id="41" name="任意多边形 40"/>
          <p:cNvSpPr/>
          <p:nvPr/>
        </p:nvSpPr>
        <p:spPr>
          <a:xfrm>
            <a:off x="5297632" y="2472172"/>
            <a:ext cx="1842497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442" tIns="13442" rIns="13442" bIns="13442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94091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车内卫生打扫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2" name="任意多边形 41"/>
          <p:cNvSpPr/>
          <p:nvPr/>
        </p:nvSpPr>
        <p:spPr>
          <a:xfrm>
            <a:off x="5704414" y="3801238"/>
            <a:ext cx="1627125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753" tIns="10753" rIns="10753" bIns="10753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75273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17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买新的车内地毯</a:t>
            </a:r>
            <a:endParaRPr lang="zh-CN" altLang="en-US" sz="17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任意多边形 42"/>
          <p:cNvSpPr/>
          <p:nvPr/>
        </p:nvSpPr>
        <p:spPr>
          <a:xfrm>
            <a:off x="5704414" y="5130305"/>
            <a:ext cx="1627125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753" tIns="10753" rIns="10753" bIns="10753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75273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17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买新车灯</a:t>
            </a:r>
            <a:endParaRPr lang="zh-CN" altLang="en-US" sz="17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4" name="任意多边形 43"/>
          <p:cNvSpPr/>
          <p:nvPr/>
        </p:nvSpPr>
        <p:spPr>
          <a:xfrm>
            <a:off x="5704414" y="6459371"/>
            <a:ext cx="1627125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753" tIns="10753" rIns="10753" bIns="10753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75273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17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吸尘</a:t>
            </a:r>
            <a:endParaRPr lang="zh-CN" altLang="en-US" sz="17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5" name="任意多边形 44"/>
          <p:cNvSpPr/>
          <p:nvPr/>
        </p:nvSpPr>
        <p:spPr>
          <a:xfrm>
            <a:off x="7266454" y="2472172"/>
            <a:ext cx="1842497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442" tIns="13442" rIns="13442" bIns="13442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94091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广告宣传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6" name="任意多边形 45"/>
          <p:cNvSpPr/>
          <p:nvPr/>
        </p:nvSpPr>
        <p:spPr>
          <a:xfrm>
            <a:off x="7673235" y="3801238"/>
            <a:ext cx="1627125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753" tIns="10753" rIns="10753" bIns="10753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75273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17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写报纸广告</a:t>
            </a:r>
            <a:endParaRPr lang="zh-CN" altLang="en-US" sz="17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7" name="任意多边形 46"/>
          <p:cNvSpPr/>
          <p:nvPr/>
        </p:nvSpPr>
        <p:spPr>
          <a:xfrm>
            <a:off x="7673235" y="5130305"/>
            <a:ext cx="1627125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753" tIns="10753" rIns="10753" bIns="10753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75273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17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写售车广告</a:t>
            </a:r>
            <a:endParaRPr lang="zh-CN" altLang="en-US" sz="17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8" name="任意多边形 47"/>
          <p:cNvSpPr/>
          <p:nvPr/>
        </p:nvSpPr>
        <p:spPr>
          <a:xfrm>
            <a:off x="7673235" y="6459371"/>
            <a:ext cx="1627125" cy="935962"/>
          </a:xfrm>
          <a:custGeom>
            <a:gdLst>
              <a:gd name="connsiteX0" fmla="*/ 0 w 1215438"/>
              <a:gd name="connsiteY0" fmla="*/ 0 h 607719"/>
              <a:gd name="connsiteX1" fmla="*/ 1215438 w 1215438"/>
              <a:gd name="connsiteY1" fmla="*/ 0 h 607719"/>
              <a:gd name="connsiteX2" fmla="*/ 1215438 w 1215438"/>
              <a:gd name="connsiteY2" fmla="*/ 607719 h 607719"/>
              <a:gd name="connsiteX3" fmla="*/ 0 w 1215438"/>
              <a:gd name="connsiteY3" fmla="*/ 607719 h 607719"/>
              <a:gd name="connsiteX4" fmla="*/ 0 w 1215438"/>
              <a:gd name="connsiteY4" fmla="*/ 0 h 6077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5438" h="607719">
                <a:moveTo>
                  <a:pt x="0" y="0"/>
                </a:moveTo>
                <a:lnTo>
                  <a:pt x="1215438" y="0"/>
                </a:lnTo>
                <a:lnTo>
                  <a:pt x="1215438" y="607719"/>
                </a:lnTo>
                <a:lnTo>
                  <a:pt x="0" y="60771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753" tIns="10753" rIns="10753" bIns="10753" numCol="1" spcCol="1792" anchor="ctr" anchorCtr="0">
            <a:no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 defTabSz="75273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17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写公告</a:t>
            </a:r>
            <a:endParaRPr lang="zh-CN" altLang="en-US" sz="17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3807050" y="3971815"/>
            <a:ext cx="1542371" cy="852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58304" rIns="0" bIns="58304"/>
          <a:lstStyle>
            <a:defPPr>
              <a:defRPr lang="zh-CN"/>
            </a:defPPr>
            <a:lvl1pPr marL="0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09575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820738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230313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641475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0986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5558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0130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4702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ts val="2540"/>
              </a:lnSpc>
            </a:pPr>
            <a:r>
              <a:rPr lang="zh-CN" altLang="en-US" sz="1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修理车顶的破洞 </a:t>
            </a:r>
          </a:p>
        </p:txBody>
      </p:sp>
      <p:sp>
        <p:nvSpPr>
          <p:cNvPr id="23" name="Rectangle 17"/>
          <p:cNvSpPr>
            <a:spLocks noChangeArrowheads="1"/>
          </p:cNvSpPr>
          <p:nvPr/>
        </p:nvSpPr>
        <p:spPr bwMode="auto">
          <a:xfrm>
            <a:off x="3807050" y="5302630"/>
            <a:ext cx="1594237" cy="887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58304" rIns="0" bIns="58304"/>
          <a:lstStyle>
            <a:defPPr>
              <a:defRPr lang="zh-CN"/>
            </a:defPPr>
            <a:lvl1pPr marL="0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09575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820738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230313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641475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0986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5558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0130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4702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ts val="2540"/>
              </a:lnSpc>
            </a:pPr>
            <a:r>
              <a:rPr lang="zh-CN" altLang="en-US" sz="1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修理车身凹陷处 </a:t>
            </a:r>
          </a:p>
        </p:txBody>
      </p:sp>
      <p:sp>
        <p:nvSpPr>
          <p:cNvPr id="24" name="Rectangle 19"/>
          <p:cNvSpPr>
            <a:spLocks noChangeArrowheads="1"/>
          </p:cNvSpPr>
          <p:nvPr/>
        </p:nvSpPr>
        <p:spPr bwMode="auto">
          <a:xfrm>
            <a:off x="3781116" y="6633444"/>
            <a:ext cx="1568305" cy="876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58304" rIns="0" bIns="58304"/>
          <a:lstStyle>
            <a:defPPr>
              <a:defRPr lang="zh-CN"/>
            </a:defPPr>
            <a:lvl1pPr marL="0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09575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820738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230313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641475" algn="l" defTabSz="820738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0986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5558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0130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470275" algn="l" defTabSz="820738" rtl="0" eaLnBrk="1" fontAlgn="base" latinLnBrk="0" hangingPunct="1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ts val="2540"/>
              </a:lnSpc>
            </a:pPr>
            <a:r>
              <a:rPr lang="zh-CN" altLang="en-US" sz="1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重新喷漆</a:t>
            </a:r>
            <a:r>
              <a:rPr lang="zh-CN" altLang="en-US" sz="17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遮锈斑  </a:t>
            </a:r>
            <a:endParaRPr lang="zh-CN" altLang="en-US" sz="17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1" name="PB22"/>
          <p:cNvSpPr/>
          <p:nvPr/>
        </p:nvSpPr>
        <p:spPr>
          <a:xfrm>
            <a:off x="0" y="7903337"/>
            <a:ext cx="517897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2" name="PageNumberTextBox22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结构化思维PPT课件全文共52页，当前为第22页。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1608572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  <p:cond evt="onBegin" delay="0">
                          <p:tn val="50"/>
                        </p:cond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  <p:cond evt="onBegin" delay="0">
                          <p:tn val="70"/>
                        </p:cond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330043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第四原则：</a:t>
            </a:r>
            <a:r>
              <a:rPr lang="en-US" altLang="zh-CN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80/20</a:t>
            </a:r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原则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7" name="Text Box 9"/>
          <p:cNvSpPr txBox="1">
            <a:spLocks noChangeArrowheads="1"/>
          </p:cNvSpPr>
          <p:nvPr/>
        </p:nvSpPr>
        <p:spPr bwMode="blackWhite">
          <a:xfrm>
            <a:off x="478173" y="3837448"/>
            <a:ext cx="1666165" cy="440722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</a:ln>
          <a:effectLst>
            <a:outerShdw dist="71842" dir="2700000" algn="ctr" rotWithShape="0">
              <a:schemeClr val="hlink"/>
            </a:outerShdw>
          </a:effectLst>
        </p:spPr>
        <p:txBody>
          <a:bodyPr lIns="131659" tIns="65830" rIns="131659" bIns="65830" anchor="ctr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317285">
              <a:spcBef>
                <a:spcPct val="50000"/>
              </a:spcBef>
              <a:defRPr/>
            </a:pPr>
            <a:r>
              <a:rPr lang="zh-CN" altLang="en-US" sz="2000" b="1">
                <a:solidFill>
                  <a:schemeClr val="bg1"/>
                </a:solidFill>
                <a:latin typeface="Arial"/>
                <a:ea typeface="宋体" charset="-122"/>
              </a:rPr>
              <a:t>问题-</a:t>
            </a:r>
            <a:r>
              <a:rPr lang="en-US" altLang="zh-CN" sz="2000" b="1">
                <a:solidFill>
                  <a:schemeClr val="bg1"/>
                </a:solidFill>
                <a:latin typeface="Arial"/>
                <a:ea typeface="宋体" charset="-122"/>
              </a:rPr>
              <a:t>p</a:t>
            </a:r>
            <a:r>
              <a:rPr lang="zh-CN" altLang="en-US" sz="2000" b="1">
                <a:solidFill>
                  <a:schemeClr val="bg1"/>
                </a:solidFill>
                <a:latin typeface="Arial"/>
                <a:ea typeface="宋体" charset="-122"/>
              </a:rPr>
              <a:t>陈述</a:t>
            </a:r>
          </a:p>
        </p:txBody>
      </p:sp>
      <p:sp>
        <p:nvSpPr>
          <p:cNvPr id="138" name="Text Box 10"/>
          <p:cNvSpPr txBox="1">
            <a:spLocks noChangeArrowheads="1"/>
          </p:cNvSpPr>
          <p:nvPr/>
        </p:nvSpPr>
        <p:spPr bwMode="blackWhite">
          <a:xfrm>
            <a:off x="2588507" y="2162660"/>
            <a:ext cx="1328257" cy="440722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</a:ln>
          <a:effectLst>
            <a:outerShdw dist="71842" dir="2700000" algn="ctr" rotWithShape="0">
              <a:schemeClr val="hlink"/>
            </a:outerShdw>
          </a:effectLst>
        </p:spPr>
        <p:txBody>
          <a:bodyPr lIns="131659" tIns="65830" rIns="131659" bIns="65830" anchor="ctr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317285">
              <a:spcBef>
                <a:spcPct val="50000"/>
              </a:spcBef>
              <a:defRPr/>
            </a:pPr>
            <a:r>
              <a:rPr lang="zh-CN" altLang="en-US" sz="2000" b="1">
                <a:solidFill>
                  <a:schemeClr val="bg1"/>
                </a:solidFill>
                <a:latin typeface="Arial"/>
                <a:ea typeface="宋体" charset="-122"/>
              </a:rPr>
              <a:t>问题 1</a:t>
            </a:r>
          </a:p>
        </p:txBody>
      </p:sp>
      <p:sp>
        <p:nvSpPr>
          <p:cNvPr id="140" name="Text Box 11"/>
          <p:cNvSpPr txBox="1">
            <a:spLocks noChangeArrowheads="1"/>
          </p:cNvSpPr>
          <p:nvPr/>
        </p:nvSpPr>
        <p:spPr bwMode="blackWhite">
          <a:xfrm>
            <a:off x="2582132" y="3221322"/>
            <a:ext cx="1328256" cy="440722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</a:ln>
          <a:effectLst>
            <a:outerShdw dist="71842" dir="2700000" algn="ctr" rotWithShape="0">
              <a:schemeClr val="hlink"/>
            </a:outerShdw>
          </a:effectLst>
        </p:spPr>
        <p:txBody>
          <a:bodyPr lIns="131659" tIns="65830" rIns="131659" bIns="65830" anchor="ctr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317285">
              <a:spcBef>
                <a:spcPct val="50000"/>
              </a:spcBef>
              <a:defRPr/>
            </a:pPr>
            <a:r>
              <a:rPr lang="zh-CN" altLang="en-US" sz="2000" b="1">
                <a:solidFill>
                  <a:schemeClr val="bg1"/>
                </a:solidFill>
                <a:latin typeface="Arial"/>
                <a:ea typeface="宋体" charset="-122"/>
              </a:rPr>
              <a:t>问题 2</a:t>
            </a:r>
          </a:p>
        </p:txBody>
      </p:sp>
      <p:sp>
        <p:nvSpPr>
          <p:cNvPr id="141" name="Text Box 12"/>
          <p:cNvSpPr txBox="1">
            <a:spLocks noChangeArrowheads="1"/>
          </p:cNvSpPr>
          <p:nvPr/>
        </p:nvSpPr>
        <p:spPr bwMode="blackWhite">
          <a:xfrm>
            <a:off x="2584256" y="4282428"/>
            <a:ext cx="1328257" cy="440722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</a:ln>
          <a:effectLst>
            <a:outerShdw dist="71842" dir="2700000" algn="ctr" rotWithShape="0">
              <a:schemeClr val="hlink"/>
            </a:outerShdw>
          </a:effectLst>
        </p:spPr>
        <p:txBody>
          <a:bodyPr lIns="131659" tIns="65830" rIns="131659" bIns="65830" anchor="ctr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317285">
              <a:spcBef>
                <a:spcPct val="50000"/>
              </a:spcBef>
              <a:defRPr/>
            </a:pPr>
            <a:r>
              <a:rPr lang="zh-CN" altLang="en-US" sz="2000" b="1">
                <a:solidFill>
                  <a:schemeClr val="bg1"/>
                </a:solidFill>
                <a:latin typeface="Arial"/>
                <a:ea typeface="宋体" charset="-122"/>
              </a:rPr>
              <a:t>问题 3</a:t>
            </a:r>
          </a:p>
        </p:txBody>
      </p:sp>
      <p:sp>
        <p:nvSpPr>
          <p:cNvPr id="148" name="Text Box 13"/>
          <p:cNvSpPr txBox="1">
            <a:spLocks noChangeArrowheads="1"/>
          </p:cNvSpPr>
          <p:nvPr/>
        </p:nvSpPr>
        <p:spPr bwMode="blackWhite">
          <a:xfrm>
            <a:off x="4433189" y="1997943"/>
            <a:ext cx="1353760" cy="334957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</a:ln>
          <a:effectLst>
            <a:outerShdw dist="71842" dir="2700000" algn="ctr" rotWithShape="0">
              <a:schemeClr val="hlink"/>
            </a:outerShdw>
          </a:effectLst>
        </p:spPr>
        <p:txBody>
          <a:bodyPr lIns="131659" tIns="65830" rIns="131659" bIns="65830" anchor="ctr"/>
          <a:lstStyle>
            <a:defPPr>
              <a:defRPr lang="zh-CN"/>
            </a:defPPr>
            <a:lvl1pPr marL="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/>
              <a:t> </a:t>
            </a:r>
          </a:p>
        </p:txBody>
      </p:sp>
      <p:sp>
        <p:nvSpPr>
          <p:cNvPr id="149" name="Text Box 14"/>
          <p:cNvSpPr txBox="1">
            <a:spLocks noChangeArrowheads="1"/>
          </p:cNvSpPr>
          <p:nvPr/>
        </p:nvSpPr>
        <p:spPr bwMode="blackWhite">
          <a:xfrm>
            <a:off x="4433189" y="2474706"/>
            <a:ext cx="1353760" cy="337403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</a:ln>
          <a:effectLst>
            <a:outerShdw dist="71842" dir="2700000" algn="ctr" rotWithShape="0">
              <a:schemeClr val="hlink"/>
            </a:outerShdw>
          </a:effectLst>
        </p:spPr>
        <p:txBody>
          <a:bodyPr lIns="131659" tIns="65830" rIns="131659" bIns="65830" anchor="ctr"/>
          <a:lstStyle>
            <a:defPPr>
              <a:defRPr lang="zh-CN"/>
            </a:defPPr>
            <a:lvl1pPr marL="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/>
              <a:t> </a:t>
            </a:r>
          </a:p>
        </p:txBody>
      </p:sp>
      <p:sp>
        <p:nvSpPr>
          <p:cNvPr id="150" name="Text Box 15"/>
          <p:cNvSpPr txBox="1">
            <a:spLocks noChangeArrowheads="1"/>
          </p:cNvSpPr>
          <p:nvPr/>
        </p:nvSpPr>
        <p:spPr bwMode="blackWhite">
          <a:xfrm>
            <a:off x="4433189" y="3078608"/>
            <a:ext cx="1353760" cy="339847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</a:ln>
          <a:effectLst>
            <a:outerShdw dist="71842" dir="2700000" algn="ctr" rotWithShape="0">
              <a:schemeClr val="hlink"/>
            </a:outerShdw>
          </a:effectLst>
        </p:spPr>
        <p:txBody>
          <a:bodyPr lIns="131659" tIns="65830" rIns="131659" bIns="65830" anchor="ctr"/>
          <a:lstStyle>
            <a:defPPr>
              <a:defRPr lang="zh-CN"/>
            </a:defPPr>
            <a:lvl1pPr marL="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/>
              <a:t> </a:t>
            </a:r>
          </a:p>
        </p:txBody>
      </p:sp>
      <p:sp>
        <p:nvSpPr>
          <p:cNvPr id="151" name="Text Box 16"/>
          <p:cNvSpPr txBox="1">
            <a:spLocks noChangeArrowheads="1"/>
          </p:cNvSpPr>
          <p:nvPr/>
        </p:nvSpPr>
        <p:spPr bwMode="blackWhite">
          <a:xfrm>
            <a:off x="4433189" y="3557817"/>
            <a:ext cx="1353760" cy="339847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</a:ln>
          <a:effectLst>
            <a:outerShdw dist="71842" dir="2700000" algn="ctr" rotWithShape="0">
              <a:schemeClr val="hlink"/>
            </a:outerShdw>
          </a:effectLst>
        </p:spPr>
        <p:txBody>
          <a:bodyPr lIns="131659" tIns="65830" rIns="131659" bIns="6583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317285">
              <a:spcBef>
                <a:spcPct val="50000"/>
              </a:spcBef>
              <a:defRPr/>
            </a:pPr>
            <a:r>
              <a:rPr lang="zh-CN" altLang="zh-CN" b="1">
                <a:latin typeface="Arial"/>
                <a:ea typeface="宋体" charset="-122"/>
              </a:rPr>
              <a:t> </a:t>
            </a:r>
            <a:endParaRPr lang="zh-CN" altLang="en-US" b="1">
              <a:latin typeface="Arial"/>
              <a:ea typeface="宋体" charset="-122"/>
            </a:endParaRPr>
          </a:p>
        </p:txBody>
      </p:sp>
      <p:cxnSp>
        <p:nvCxnSpPr>
          <p:cNvPr id="152" name="AutoShape 17"/>
          <p:cNvCxnSpPr>
            <a:cxnSpLocks noChangeShapeType="1"/>
            <a:stCxn id="137" idx="3"/>
            <a:endCxn id="138" idx="1"/>
          </p:cNvCxnSpPr>
          <p:nvPr/>
        </p:nvCxnSpPr>
        <p:spPr bwMode="blackWhite">
          <a:xfrm flipV="1">
            <a:off x="2144338" y="2383021"/>
            <a:ext cx="444169" cy="1674788"/>
          </a:xfrm>
          <a:prstGeom prst="bentConnector3">
            <a:avLst>
              <a:gd name="adj1" fmla="val 50000"/>
            </a:avLst>
          </a:prstGeom>
          <a:noFill/>
          <a:ln w="12700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153" name="AutoShape 18"/>
          <p:cNvCxnSpPr>
            <a:cxnSpLocks noChangeShapeType="1"/>
            <a:stCxn id="137" idx="3"/>
            <a:endCxn id="140" idx="1"/>
          </p:cNvCxnSpPr>
          <p:nvPr/>
        </p:nvCxnSpPr>
        <p:spPr bwMode="blackWhite">
          <a:xfrm flipV="1">
            <a:off x="2144338" y="3441683"/>
            <a:ext cx="437794" cy="616126"/>
          </a:xfrm>
          <a:prstGeom prst="bentConnector3">
            <a:avLst>
              <a:gd name="adj1" fmla="val 50000"/>
            </a:avLst>
          </a:prstGeom>
          <a:noFill/>
          <a:ln w="12700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154" name="AutoShape 19"/>
          <p:cNvCxnSpPr>
            <a:cxnSpLocks noChangeShapeType="1"/>
            <a:stCxn id="137" idx="3"/>
            <a:endCxn id="141" idx="1"/>
          </p:cNvCxnSpPr>
          <p:nvPr/>
        </p:nvCxnSpPr>
        <p:spPr bwMode="blackWhite">
          <a:xfrm>
            <a:off x="2144338" y="4057809"/>
            <a:ext cx="439918" cy="444980"/>
          </a:xfrm>
          <a:prstGeom prst="bentConnector3">
            <a:avLst>
              <a:gd name="adj1" fmla="val 50000"/>
            </a:avLst>
          </a:prstGeom>
          <a:noFill/>
          <a:ln w="12700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155" name="AutoShape 20"/>
          <p:cNvCxnSpPr>
            <a:cxnSpLocks noChangeShapeType="1"/>
            <a:stCxn id="137" idx="3"/>
          </p:cNvCxnSpPr>
          <p:nvPr/>
        </p:nvCxnSpPr>
        <p:spPr bwMode="blackWhite">
          <a:xfrm>
            <a:off x="2144338" y="4057809"/>
            <a:ext cx="215801" cy="1767162"/>
          </a:xfrm>
          <a:prstGeom prst="bentConnector2">
            <a:avLst/>
          </a:prstGeom>
          <a:noFill/>
          <a:ln w="12700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156" name="AutoShape 21"/>
          <p:cNvCxnSpPr>
            <a:cxnSpLocks noChangeShapeType="1"/>
            <a:stCxn id="138" idx="3"/>
            <a:endCxn id="148" idx="1"/>
          </p:cNvCxnSpPr>
          <p:nvPr/>
        </p:nvCxnSpPr>
        <p:spPr bwMode="blackWhite">
          <a:xfrm flipV="1">
            <a:off x="3916764" y="2165422"/>
            <a:ext cx="516425" cy="217599"/>
          </a:xfrm>
          <a:prstGeom prst="bentConnector3">
            <a:avLst>
              <a:gd name="adj1" fmla="val 50000"/>
            </a:avLst>
          </a:prstGeom>
          <a:noFill/>
          <a:ln w="12700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157" name="AutoShape 22"/>
          <p:cNvCxnSpPr>
            <a:cxnSpLocks noChangeShapeType="1"/>
            <a:stCxn id="138" idx="3"/>
            <a:endCxn id="149" idx="1"/>
          </p:cNvCxnSpPr>
          <p:nvPr/>
        </p:nvCxnSpPr>
        <p:spPr bwMode="blackWhite">
          <a:xfrm>
            <a:off x="3916764" y="2383021"/>
            <a:ext cx="516425" cy="260387"/>
          </a:xfrm>
          <a:prstGeom prst="bentConnector3">
            <a:avLst>
              <a:gd name="adj1" fmla="val 50000"/>
            </a:avLst>
          </a:prstGeom>
          <a:noFill/>
          <a:ln w="12700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158" name="AutoShape 23"/>
          <p:cNvCxnSpPr>
            <a:cxnSpLocks noChangeShapeType="1"/>
            <a:stCxn id="140" idx="3"/>
            <a:endCxn id="150" idx="1"/>
          </p:cNvCxnSpPr>
          <p:nvPr/>
        </p:nvCxnSpPr>
        <p:spPr bwMode="blackWhite">
          <a:xfrm flipV="1">
            <a:off x="3910388" y="3248532"/>
            <a:ext cx="522801" cy="193151"/>
          </a:xfrm>
          <a:prstGeom prst="bentConnector3">
            <a:avLst>
              <a:gd name="adj1" fmla="val 50000"/>
            </a:avLst>
          </a:prstGeom>
          <a:noFill/>
          <a:ln w="12700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159" name="AutoShape 24"/>
          <p:cNvCxnSpPr>
            <a:cxnSpLocks noChangeShapeType="1"/>
            <a:stCxn id="140" idx="3"/>
            <a:endCxn id="151" idx="1"/>
          </p:cNvCxnSpPr>
          <p:nvPr/>
        </p:nvCxnSpPr>
        <p:spPr bwMode="blackWhite">
          <a:xfrm>
            <a:off x="3910388" y="3441683"/>
            <a:ext cx="522801" cy="286058"/>
          </a:xfrm>
          <a:prstGeom prst="bentConnector3">
            <a:avLst>
              <a:gd name="adj1" fmla="val 50000"/>
            </a:avLst>
          </a:prstGeom>
          <a:noFill/>
          <a:ln w="12700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grpSp>
        <p:nvGrpSpPr>
          <p:cNvPr id="18" name="Group 25"/>
          <p:cNvGrpSpPr/>
          <p:nvPr/>
        </p:nvGrpSpPr>
        <p:grpSpPr>
          <a:xfrm rot="313237">
            <a:off x="2601447" y="5469678"/>
            <a:ext cx="3209110" cy="1288392"/>
            <a:chOff x="1208" y="2592"/>
            <a:chExt cx="1480" cy="517"/>
          </a:xfrm>
          <a:solidFill>
            <a:schemeClr val="accent3"/>
          </a:solidFill>
        </p:grpSpPr>
        <p:sp>
          <p:nvSpPr>
            <p:cNvPr id="161" name="Text Box 26"/>
            <p:cNvSpPr txBox="1">
              <a:spLocks noChangeArrowheads="1"/>
            </p:cNvSpPr>
            <p:nvPr/>
          </p:nvSpPr>
          <p:spPr bwMode="blackWhite">
            <a:xfrm>
              <a:off x="1208" y="2763"/>
              <a:ext cx="613" cy="161"/>
            </a:xfrm>
            <a:prstGeom prst="rect">
              <a:avLst/>
            </a:prstGeom>
            <a:grpFill/>
            <a:ln w="12700">
              <a:solidFill>
                <a:schemeClr val="accent3"/>
              </a:solidFill>
              <a:miter lim="800000"/>
            </a:ln>
            <a:effectLst>
              <a:outerShdw dist="71842" dir="2700000" algn="ctr" rotWithShape="0">
                <a:schemeClr val="hlink"/>
              </a:outerShdw>
            </a:effectLst>
          </p:spPr>
          <p:txBody>
            <a:bodyPr lIns="93296" tIns="46648" rIns="93296" bIns="46648" anchor="ctr">
              <a:spAutoFit/>
            </a:bodyPr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317285">
                <a:spcBef>
                  <a:spcPct val="50000"/>
                </a:spcBef>
                <a:defRPr/>
              </a:pPr>
              <a:r>
                <a:rPr lang="zh-CN" altLang="en-US" sz="2000" b="1">
                  <a:solidFill>
                    <a:schemeClr val="bg1"/>
                  </a:solidFill>
                  <a:latin typeface="Arial"/>
                  <a:ea typeface="宋体" charset="-122"/>
                </a:rPr>
                <a:t>问题 4</a:t>
              </a:r>
            </a:p>
          </p:txBody>
        </p:sp>
        <p:sp>
          <p:nvSpPr>
            <p:cNvPr id="162" name="Text Box 27"/>
            <p:cNvSpPr txBox="1">
              <a:spLocks noChangeArrowheads="1"/>
            </p:cNvSpPr>
            <p:nvPr/>
          </p:nvSpPr>
          <p:spPr bwMode="blackWhite">
            <a:xfrm>
              <a:off x="2064" y="2592"/>
              <a:ext cx="624" cy="135"/>
            </a:xfrm>
            <a:prstGeom prst="rect">
              <a:avLst/>
            </a:prstGeom>
            <a:grpFill/>
            <a:ln w="12700">
              <a:solidFill>
                <a:schemeClr val="accent3"/>
              </a:solidFill>
              <a:miter lim="800000"/>
            </a:ln>
            <a:effectLst>
              <a:outerShdw dist="71842" dir="2700000" algn="ctr" rotWithShape="0">
                <a:schemeClr val="hlink"/>
              </a:outerShdw>
            </a:effectLst>
          </p:spPr>
          <p:txBody>
            <a:bodyPr lIns="93296" tIns="46648" rIns="93296" bIns="46648" anchor="ctr"/>
            <a:lstStyle>
              <a:defPPr>
                <a:defRPr lang="zh-CN"/>
              </a:defPPr>
              <a:lvl1pPr marL="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000" b="1">
                  <a:solidFill>
                    <a:schemeClr val="bg1"/>
                  </a:solidFill>
                </a:rPr>
                <a:t> </a:t>
              </a:r>
            </a:p>
          </p:txBody>
        </p:sp>
        <p:sp>
          <p:nvSpPr>
            <p:cNvPr id="163" name="Text Box 28"/>
            <p:cNvSpPr txBox="1">
              <a:spLocks noChangeArrowheads="1"/>
            </p:cNvSpPr>
            <p:nvPr/>
          </p:nvSpPr>
          <p:spPr bwMode="blackWhite">
            <a:xfrm>
              <a:off x="2064" y="2775"/>
              <a:ext cx="624" cy="134"/>
            </a:xfrm>
            <a:prstGeom prst="rect">
              <a:avLst/>
            </a:prstGeom>
            <a:grpFill/>
            <a:ln w="12700">
              <a:solidFill>
                <a:schemeClr val="accent3"/>
              </a:solidFill>
              <a:miter lim="800000"/>
            </a:ln>
            <a:effectLst>
              <a:outerShdw dist="71842" dir="2700000" algn="ctr" rotWithShape="0">
                <a:schemeClr val="hlink"/>
              </a:outerShdw>
            </a:effectLst>
          </p:spPr>
          <p:txBody>
            <a:bodyPr lIns="93296" tIns="46648" rIns="93296" bIns="46648" anchor="ctr"/>
            <a:lstStyle>
              <a:defPPr>
                <a:defRPr lang="zh-CN"/>
              </a:defPPr>
              <a:lvl1pPr marL="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000" b="1">
                  <a:solidFill>
                    <a:schemeClr val="bg1"/>
                  </a:solidFill>
                </a:rPr>
                <a:t> </a:t>
              </a:r>
            </a:p>
          </p:txBody>
        </p:sp>
        <p:sp>
          <p:nvSpPr>
            <p:cNvPr id="164" name="Text Box 29"/>
            <p:cNvSpPr txBox="1">
              <a:spLocks noChangeArrowheads="1"/>
            </p:cNvSpPr>
            <p:nvPr/>
          </p:nvSpPr>
          <p:spPr bwMode="blackWhite">
            <a:xfrm>
              <a:off x="2062" y="2974"/>
              <a:ext cx="624" cy="135"/>
            </a:xfrm>
            <a:prstGeom prst="rect">
              <a:avLst/>
            </a:prstGeom>
            <a:grpFill/>
            <a:ln w="12700">
              <a:solidFill>
                <a:schemeClr val="accent3"/>
              </a:solidFill>
              <a:miter lim="800000"/>
            </a:ln>
            <a:effectLst>
              <a:outerShdw dist="71842" dir="2700000" algn="ctr" rotWithShape="0">
                <a:schemeClr val="hlink"/>
              </a:outerShdw>
            </a:effectLst>
          </p:spPr>
          <p:txBody>
            <a:bodyPr lIns="93296" tIns="46648" rIns="93296" bIns="46648" anchor="ctr"/>
            <a:lstStyle>
              <a:defPPr>
                <a:defRPr lang="zh-CN"/>
              </a:defPPr>
              <a:lvl1pPr marL="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3345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3345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000" b="1">
                  <a:solidFill>
                    <a:schemeClr val="bg1"/>
                  </a:solidFill>
                </a:rPr>
                <a:t> </a:t>
              </a:r>
            </a:p>
          </p:txBody>
        </p:sp>
        <p:cxnSp>
          <p:nvCxnSpPr>
            <p:cNvPr id="165" name="AutoShape 30"/>
            <p:cNvCxnSpPr>
              <a:cxnSpLocks noChangeShapeType="1"/>
              <a:stCxn id="161" idx="3"/>
              <a:endCxn id="163" idx="1"/>
            </p:cNvCxnSpPr>
            <p:nvPr/>
          </p:nvCxnSpPr>
          <p:spPr bwMode="blackWhite">
            <a:xfrm rot="21286763">
              <a:off x="1821" y="2834"/>
              <a:ext cx="242" cy="18"/>
            </a:xfrm>
            <a:prstGeom prst="bentConnector3">
              <a:avLst>
                <a:gd name="adj1" fmla="val 50000"/>
              </a:avLst>
            </a:prstGeom>
            <a:grpFill/>
            <a:ln w="12700">
              <a:solidFill>
                <a:schemeClr val="accent3"/>
              </a:solidFill>
              <a:miter lim="800000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  <p:cxnSp>
          <p:nvCxnSpPr>
            <p:cNvPr id="166" name="AutoShape 31"/>
            <p:cNvCxnSpPr>
              <a:cxnSpLocks noChangeShapeType="1"/>
              <a:stCxn id="161" idx="3"/>
              <a:endCxn id="164" idx="1"/>
            </p:cNvCxnSpPr>
            <p:nvPr/>
          </p:nvCxnSpPr>
          <p:spPr bwMode="blackWhite">
            <a:xfrm rot="21286763">
              <a:off x="1832" y="2834"/>
              <a:ext cx="219" cy="216"/>
            </a:xfrm>
            <a:prstGeom prst="bentConnector3">
              <a:avLst>
                <a:gd name="adj1" fmla="val 50000"/>
              </a:avLst>
            </a:prstGeom>
            <a:grpFill/>
            <a:ln w="12700">
              <a:solidFill>
                <a:schemeClr val="accent3"/>
              </a:solidFill>
              <a:miter lim="800000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  <p:cxnSp>
          <p:nvCxnSpPr>
            <p:cNvPr id="167" name="AutoShape 32"/>
            <p:cNvCxnSpPr>
              <a:cxnSpLocks noChangeShapeType="1"/>
              <a:stCxn id="161" idx="3"/>
              <a:endCxn id="162" idx="1"/>
            </p:cNvCxnSpPr>
            <p:nvPr/>
          </p:nvCxnSpPr>
          <p:spPr bwMode="blackWhite">
            <a:xfrm rot="21286763" flipV="1">
              <a:off x="1812" y="2670"/>
              <a:ext cx="261" cy="164"/>
            </a:xfrm>
            <a:prstGeom prst="bentConnector3">
              <a:avLst>
                <a:gd name="adj1" fmla="val 50000"/>
              </a:avLst>
            </a:prstGeom>
            <a:grpFill/>
            <a:ln w="12700">
              <a:solidFill>
                <a:schemeClr val="accent3"/>
              </a:solidFill>
              <a:miter lim="800000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</p:grpSp>
      <p:grpSp>
        <p:nvGrpSpPr>
          <p:cNvPr id="20" name="Group 33"/>
          <p:cNvGrpSpPr/>
          <p:nvPr/>
        </p:nvGrpSpPr>
        <p:grpSpPr>
          <a:xfrm rot="5318161" flipV="1">
            <a:off x="1714742" y="4863141"/>
            <a:ext cx="1012208" cy="1296378"/>
            <a:chOff x="3091" y="576"/>
            <a:chExt cx="923" cy="1341"/>
          </a:xfrm>
        </p:grpSpPr>
        <p:sp>
          <p:nvSpPr>
            <p:cNvPr id="169" name="Freeform 34"/>
            <p:cNvSpPr/>
            <p:nvPr/>
          </p:nvSpPr>
          <p:spPr bwMode="auto">
            <a:xfrm>
              <a:off x="3091" y="924"/>
              <a:ext cx="771" cy="986"/>
            </a:xfrm>
            <a:custGeom>
              <a:gdLst>
                <a:gd name="T0" fmla="*/ 401 w 1542"/>
                <a:gd name="T1" fmla="*/ 19 h 1971"/>
                <a:gd name="T2" fmla="*/ 359 w 1542"/>
                <a:gd name="T3" fmla="*/ 81 h 1971"/>
                <a:gd name="T4" fmla="*/ 297 w 1542"/>
                <a:gd name="T5" fmla="*/ 174 h 1971"/>
                <a:gd name="T6" fmla="*/ 224 w 1542"/>
                <a:gd name="T7" fmla="*/ 284 h 1971"/>
                <a:gd name="T8" fmla="*/ 150 w 1542"/>
                <a:gd name="T9" fmla="*/ 398 h 1971"/>
                <a:gd name="T10" fmla="*/ 82 w 1542"/>
                <a:gd name="T11" fmla="*/ 503 h 1971"/>
                <a:gd name="T12" fmla="*/ 30 w 1542"/>
                <a:gd name="T13" fmla="*/ 587 h 1971"/>
                <a:gd name="T14" fmla="*/ 5 w 1542"/>
                <a:gd name="T15" fmla="*/ 636 h 1971"/>
                <a:gd name="T16" fmla="*/ 1 w 1542"/>
                <a:gd name="T17" fmla="*/ 664 h 1971"/>
                <a:gd name="T18" fmla="*/ 2 w 1542"/>
                <a:gd name="T19" fmla="*/ 709 h 1971"/>
                <a:gd name="T20" fmla="*/ 9 w 1542"/>
                <a:gd name="T21" fmla="*/ 763 h 1971"/>
                <a:gd name="T22" fmla="*/ 18 w 1542"/>
                <a:gd name="T23" fmla="*/ 823 h 1971"/>
                <a:gd name="T24" fmla="*/ 29 w 1542"/>
                <a:gd name="T25" fmla="*/ 881 h 1971"/>
                <a:gd name="T26" fmla="*/ 43 w 1542"/>
                <a:gd name="T27" fmla="*/ 932 h 1971"/>
                <a:gd name="T28" fmla="*/ 55 w 1542"/>
                <a:gd name="T29" fmla="*/ 968 h 1971"/>
                <a:gd name="T30" fmla="*/ 71 w 1542"/>
                <a:gd name="T31" fmla="*/ 986 h 1971"/>
                <a:gd name="T32" fmla="*/ 85 w 1542"/>
                <a:gd name="T33" fmla="*/ 970 h 1971"/>
                <a:gd name="T34" fmla="*/ 92 w 1542"/>
                <a:gd name="T35" fmla="*/ 948 h 1971"/>
                <a:gd name="T36" fmla="*/ 109 w 1542"/>
                <a:gd name="T37" fmla="*/ 944 h 1971"/>
                <a:gd name="T38" fmla="*/ 132 w 1542"/>
                <a:gd name="T39" fmla="*/ 948 h 1971"/>
                <a:gd name="T40" fmla="*/ 154 w 1542"/>
                <a:gd name="T41" fmla="*/ 935 h 1971"/>
                <a:gd name="T42" fmla="*/ 161 w 1542"/>
                <a:gd name="T43" fmla="*/ 914 h 1971"/>
                <a:gd name="T44" fmla="*/ 169 w 1542"/>
                <a:gd name="T45" fmla="*/ 895 h 1971"/>
                <a:gd name="T46" fmla="*/ 189 w 1542"/>
                <a:gd name="T47" fmla="*/ 884 h 1971"/>
                <a:gd name="T48" fmla="*/ 196 w 1542"/>
                <a:gd name="T49" fmla="*/ 858 h 1971"/>
                <a:gd name="T50" fmla="*/ 206 w 1542"/>
                <a:gd name="T51" fmla="*/ 841 h 1971"/>
                <a:gd name="T52" fmla="*/ 223 w 1542"/>
                <a:gd name="T53" fmla="*/ 831 h 1971"/>
                <a:gd name="T54" fmla="*/ 230 w 1542"/>
                <a:gd name="T55" fmla="*/ 815 h 1971"/>
                <a:gd name="T56" fmla="*/ 236 w 1542"/>
                <a:gd name="T57" fmla="*/ 797 h 1971"/>
                <a:gd name="T58" fmla="*/ 258 w 1542"/>
                <a:gd name="T59" fmla="*/ 781 h 1971"/>
                <a:gd name="T60" fmla="*/ 277 w 1542"/>
                <a:gd name="T61" fmla="*/ 760 h 1971"/>
                <a:gd name="T62" fmla="*/ 289 w 1542"/>
                <a:gd name="T63" fmla="*/ 736 h 1971"/>
                <a:gd name="T64" fmla="*/ 308 w 1542"/>
                <a:gd name="T65" fmla="*/ 711 h 1971"/>
                <a:gd name="T66" fmla="*/ 333 w 1542"/>
                <a:gd name="T67" fmla="*/ 684 h 1971"/>
                <a:gd name="T68" fmla="*/ 360 w 1542"/>
                <a:gd name="T69" fmla="*/ 659 h 1971"/>
                <a:gd name="T70" fmla="*/ 382 w 1542"/>
                <a:gd name="T71" fmla="*/ 637 h 1971"/>
                <a:gd name="T72" fmla="*/ 397 w 1542"/>
                <a:gd name="T73" fmla="*/ 608 h 1971"/>
                <a:gd name="T74" fmla="*/ 409 w 1542"/>
                <a:gd name="T75" fmla="*/ 580 h 1971"/>
                <a:gd name="T76" fmla="*/ 421 w 1542"/>
                <a:gd name="T77" fmla="*/ 561 h 1971"/>
                <a:gd name="T78" fmla="*/ 438 w 1542"/>
                <a:gd name="T79" fmla="*/ 552 h 1971"/>
                <a:gd name="T80" fmla="*/ 454 w 1542"/>
                <a:gd name="T81" fmla="*/ 537 h 1971"/>
                <a:gd name="T82" fmla="*/ 470 w 1542"/>
                <a:gd name="T83" fmla="*/ 517 h 1971"/>
                <a:gd name="T84" fmla="*/ 482 w 1542"/>
                <a:gd name="T85" fmla="*/ 500 h 1971"/>
                <a:gd name="T86" fmla="*/ 495 w 1542"/>
                <a:gd name="T87" fmla="*/ 481 h 1971"/>
                <a:gd name="T88" fmla="*/ 509 w 1542"/>
                <a:gd name="T89" fmla="*/ 462 h 1971"/>
                <a:gd name="T90" fmla="*/ 524 w 1542"/>
                <a:gd name="T91" fmla="*/ 442 h 1971"/>
                <a:gd name="T92" fmla="*/ 538 w 1542"/>
                <a:gd name="T93" fmla="*/ 423 h 1971"/>
                <a:gd name="T94" fmla="*/ 554 w 1542"/>
                <a:gd name="T95" fmla="*/ 404 h 1971"/>
                <a:gd name="T96" fmla="*/ 574 w 1542"/>
                <a:gd name="T97" fmla="*/ 386 h 1971"/>
                <a:gd name="T98" fmla="*/ 591 w 1542"/>
                <a:gd name="T99" fmla="*/ 361 h 1971"/>
                <a:gd name="T100" fmla="*/ 608 w 1542"/>
                <a:gd name="T101" fmla="*/ 333 h 1971"/>
                <a:gd name="T102" fmla="*/ 623 w 1542"/>
                <a:gd name="T103" fmla="*/ 309 h 1971"/>
                <a:gd name="T104" fmla="*/ 647 w 1542"/>
                <a:gd name="T105" fmla="*/ 286 h 1971"/>
                <a:gd name="T106" fmla="*/ 657 w 1542"/>
                <a:gd name="T107" fmla="*/ 267 h 1971"/>
                <a:gd name="T108" fmla="*/ 668 w 1542"/>
                <a:gd name="T109" fmla="*/ 247 h 1971"/>
                <a:gd name="T110" fmla="*/ 683 w 1542"/>
                <a:gd name="T111" fmla="*/ 228 h 1971"/>
                <a:gd name="T112" fmla="*/ 709 w 1542"/>
                <a:gd name="T113" fmla="*/ 204 h 1971"/>
                <a:gd name="T114" fmla="*/ 734 w 1542"/>
                <a:gd name="T115" fmla="*/ 181 h 1971"/>
                <a:gd name="T116" fmla="*/ 761 w 1542"/>
                <a:gd name="T117" fmla="*/ 156 h 1971"/>
                <a:gd name="T118" fmla="*/ 414 w 1542"/>
                <a:gd name="T119" fmla="*/ 0 h 1971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1542"/>
                <a:gd name="T181" fmla="*/ 0 h 1971"/>
                <a:gd name="T182" fmla="*/ 1542 w 1542"/>
                <a:gd name="T183" fmla="*/ 1971 h 1971"/>
              </a:gdLst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1542" h="1971">
                  <a:moveTo>
                    <a:pt x="829" y="0"/>
                  </a:moveTo>
                  <a:lnTo>
                    <a:pt x="827" y="0"/>
                  </a:lnTo>
                  <a:lnTo>
                    <a:pt x="825" y="2"/>
                  </a:lnTo>
                  <a:lnTo>
                    <a:pt x="823" y="5"/>
                  </a:lnTo>
                  <a:lnTo>
                    <a:pt x="819" y="11"/>
                  </a:lnTo>
                  <a:lnTo>
                    <a:pt x="814" y="19"/>
                  </a:lnTo>
                  <a:lnTo>
                    <a:pt x="808" y="26"/>
                  </a:lnTo>
                  <a:lnTo>
                    <a:pt x="802" y="38"/>
                  </a:lnTo>
                  <a:lnTo>
                    <a:pt x="795" y="49"/>
                  </a:lnTo>
                  <a:lnTo>
                    <a:pt x="785" y="61"/>
                  </a:lnTo>
                  <a:lnTo>
                    <a:pt x="776" y="76"/>
                  </a:lnTo>
                  <a:lnTo>
                    <a:pt x="766" y="89"/>
                  </a:lnTo>
                  <a:lnTo>
                    <a:pt x="755" y="106"/>
                  </a:lnTo>
                  <a:lnTo>
                    <a:pt x="743" y="123"/>
                  </a:lnTo>
                  <a:lnTo>
                    <a:pt x="730" y="142"/>
                  </a:lnTo>
                  <a:lnTo>
                    <a:pt x="717" y="161"/>
                  </a:lnTo>
                  <a:lnTo>
                    <a:pt x="705" y="182"/>
                  </a:lnTo>
                  <a:lnTo>
                    <a:pt x="690" y="203"/>
                  </a:lnTo>
                  <a:lnTo>
                    <a:pt x="675" y="226"/>
                  </a:lnTo>
                  <a:lnTo>
                    <a:pt x="660" y="249"/>
                  </a:lnTo>
                  <a:lnTo>
                    <a:pt x="645" y="273"/>
                  </a:lnTo>
                  <a:lnTo>
                    <a:pt x="627" y="296"/>
                  </a:lnTo>
                  <a:lnTo>
                    <a:pt x="610" y="321"/>
                  </a:lnTo>
                  <a:lnTo>
                    <a:pt x="593" y="348"/>
                  </a:lnTo>
                  <a:lnTo>
                    <a:pt x="576" y="374"/>
                  </a:lnTo>
                  <a:lnTo>
                    <a:pt x="559" y="399"/>
                  </a:lnTo>
                  <a:lnTo>
                    <a:pt x="540" y="427"/>
                  </a:lnTo>
                  <a:lnTo>
                    <a:pt x="521" y="454"/>
                  </a:lnTo>
                  <a:lnTo>
                    <a:pt x="504" y="483"/>
                  </a:lnTo>
                  <a:lnTo>
                    <a:pt x="485" y="511"/>
                  </a:lnTo>
                  <a:lnTo>
                    <a:pt x="466" y="540"/>
                  </a:lnTo>
                  <a:lnTo>
                    <a:pt x="449" y="568"/>
                  </a:lnTo>
                  <a:lnTo>
                    <a:pt x="430" y="597"/>
                  </a:lnTo>
                  <a:lnTo>
                    <a:pt x="411" y="625"/>
                  </a:lnTo>
                  <a:lnTo>
                    <a:pt x="392" y="654"/>
                  </a:lnTo>
                  <a:lnTo>
                    <a:pt x="373" y="682"/>
                  </a:lnTo>
                  <a:lnTo>
                    <a:pt x="354" y="711"/>
                  </a:lnTo>
                  <a:lnTo>
                    <a:pt x="335" y="739"/>
                  </a:lnTo>
                  <a:lnTo>
                    <a:pt x="316" y="768"/>
                  </a:lnTo>
                  <a:lnTo>
                    <a:pt x="299" y="796"/>
                  </a:lnTo>
                  <a:lnTo>
                    <a:pt x="280" y="825"/>
                  </a:lnTo>
                  <a:lnTo>
                    <a:pt x="262" y="851"/>
                  </a:lnTo>
                  <a:lnTo>
                    <a:pt x="245" y="878"/>
                  </a:lnTo>
                  <a:lnTo>
                    <a:pt x="226" y="905"/>
                  </a:lnTo>
                  <a:lnTo>
                    <a:pt x="211" y="931"/>
                  </a:lnTo>
                  <a:lnTo>
                    <a:pt x="194" y="956"/>
                  </a:lnTo>
                  <a:lnTo>
                    <a:pt x="179" y="983"/>
                  </a:lnTo>
                  <a:lnTo>
                    <a:pt x="164" y="1005"/>
                  </a:lnTo>
                  <a:lnTo>
                    <a:pt x="148" y="1030"/>
                  </a:lnTo>
                  <a:lnTo>
                    <a:pt x="133" y="1053"/>
                  </a:lnTo>
                  <a:lnTo>
                    <a:pt x="120" y="1076"/>
                  </a:lnTo>
                  <a:lnTo>
                    <a:pt x="106" y="1097"/>
                  </a:lnTo>
                  <a:lnTo>
                    <a:pt x="95" y="1118"/>
                  </a:lnTo>
                  <a:lnTo>
                    <a:pt x="82" y="1137"/>
                  </a:lnTo>
                  <a:lnTo>
                    <a:pt x="70" y="1156"/>
                  </a:lnTo>
                  <a:lnTo>
                    <a:pt x="61" y="1173"/>
                  </a:lnTo>
                  <a:lnTo>
                    <a:pt x="51" y="1190"/>
                  </a:lnTo>
                  <a:lnTo>
                    <a:pt x="42" y="1205"/>
                  </a:lnTo>
                  <a:lnTo>
                    <a:pt x="34" y="1220"/>
                  </a:lnTo>
                  <a:lnTo>
                    <a:pt x="27" y="1232"/>
                  </a:lnTo>
                  <a:lnTo>
                    <a:pt x="23" y="1243"/>
                  </a:lnTo>
                  <a:lnTo>
                    <a:pt x="17" y="1254"/>
                  </a:lnTo>
                  <a:lnTo>
                    <a:pt x="13" y="1264"/>
                  </a:lnTo>
                  <a:lnTo>
                    <a:pt x="10" y="1271"/>
                  </a:lnTo>
                  <a:lnTo>
                    <a:pt x="8" y="1277"/>
                  </a:lnTo>
                  <a:lnTo>
                    <a:pt x="6" y="1281"/>
                  </a:lnTo>
                  <a:lnTo>
                    <a:pt x="4" y="1289"/>
                  </a:lnTo>
                  <a:lnTo>
                    <a:pt x="2" y="1294"/>
                  </a:lnTo>
                  <a:lnTo>
                    <a:pt x="2" y="1302"/>
                  </a:lnTo>
                  <a:lnTo>
                    <a:pt x="2" y="1310"/>
                  </a:lnTo>
                  <a:lnTo>
                    <a:pt x="2" y="1319"/>
                  </a:lnTo>
                  <a:lnTo>
                    <a:pt x="2" y="1327"/>
                  </a:lnTo>
                  <a:lnTo>
                    <a:pt x="2" y="1338"/>
                  </a:lnTo>
                  <a:lnTo>
                    <a:pt x="0" y="1346"/>
                  </a:lnTo>
                  <a:lnTo>
                    <a:pt x="0" y="1357"/>
                  </a:lnTo>
                  <a:lnTo>
                    <a:pt x="2" y="1368"/>
                  </a:lnTo>
                  <a:lnTo>
                    <a:pt x="2" y="1380"/>
                  </a:lnTo>
                  <a:lnTo>
                    <a:pt x="2" y="1391"/>
                  </a:lnTo>
                  <a:lnTo>
                    <a:pt x="4" y="1405"/>
                  </a:lnTo>
                  <a:lnTo>
                    <a:pt x="4" y="1418"/>
                  </a:lnTo>
                  <a:lnTo>
                    <a:pt x="6" y="1431"/>
                  </a:lnTo>
                  <a:lnTo>
                    <a:pt x="6" y="1443"/>
                  </a:lnTo>
                  <a:lnTo>
                    <a:pt x="8" y="1456"/>
                  </a:lnTo>
                  <a:lnTo>
                    <a:pt x="10" y="1469"/>
                  </a:lnTo>
                  <a:lnTo>
                    <a:pt x="11" y="1484"/>
                  </a:lnTo>
                  <a:lnTo>
                    <a:pt x="13" y="1498"/>
                  </a:lnTo>
                  <a:lnTo>
                    <a:pt x="15" y="1513"/>
                  </a:lnTo>
                  <a:lnTo>
                    <a:pt x="17" y="1526"/>
                  </a:lnTo>
                  <a:lnTo>
                    <a:pt x="19" y="1541"/>
                  </a:lnTo>
                  <a:lnTo>
                    <a:pt x="21" y="1557"/>
                  </a:lnTo>
                  <a:lnTo>
                    <a:pt x="23" y="1570"/>
                  </a:lnTo>
                  <a:lnTo>
                    <a:pt x="27" y="1585"/>
                  </a:lnTo>
                  <a:lnTo>
                    <a:pt x="29" y="1600"/>
                  </a:lnTo>
                  <a:lnTo>
                    <a:pt x="30" y="1616"/>
                  </a:lnTo>
                  <a:lnTo>
                    <a:pt x="34" y="1633"/>
                  </a:lnTo>
                  <a:lnTo>
                    <a:pt x="36" y="1646"/>
                  </a:lnTo>
                  <a:lnTo>
                    <a:pt x="40" y="1661"/>
                  </a:lnTo>
                  <a:lnTo>
                    <a:pt x="42" y="1676"/>
                  </a:lnTo>
                  <a:lnTo>
                    <a:pt x="46" y="1692"/>
                  </a:lnTo>
                  <a:lnTo>
                    <a:pt x="48" y="1705"/>
                  </a:lnTo>
                  <a:lnTo>
                    <a:pt x="51" y="1720"/>
                  </a:lnTo>
                  <a:lnTo>
                    <a:pt x="53" y="1733"/>
                  </a:lnTo>
                  <a:lnTo>
                    <a:pt x="57" y="1749"/>
                  </a:lnTo>
                  <a:lnTo>
                    <a:pt x="59" y="1762"/>
                  </a:lnTo>
                  <a:lnTo>
                    <a:pt x="63" y="1777"/>
                  </a:lnTo>
                  <a:lnTo>
                    <a:pt x="67" y="1789"/>
                  </a:lnTo>
                  <a:lnTo>
                    <a:pt x="68" y="1802"/>
                  </a:lnTo>
                  <a:lnTo>
                    <a:pt x="72" y="1815"/>
                  </a:lnTo>
                  <a:lnTo>
                    <a:pt x="76" y="1828"/>
                  </a:lnTo>
                  <a:lnTo>
                    <a:pt x="78" y="1840"/>
                  </a:lnTo>
                  <a:lnTo>
                    <a:pt x="82" y="1851"/>
                  </a:lnTo>
                  <a:lnTo>
                    <a:pt x="86" y="1863"/>
                  </a:lnTo>
                  <a:lnTo>
                    <a:pt x="89" y="1874"/>
                  </a:lnTo>
                  <a:lnTo>
                    <a:pt x="91" y="1884"/>
                  </a:lnTo>
                  <a:lnTo>
                    <a:pt x="95" y="1893"/>
                  </a:lnTo>
                  <a:lnTo>
                    <a:pt x="97" y="1903"/>
                  </a:lnTo>
                  <a:lnTo>
                    <a:pt x="101" y="1912"/>
                  </a:lnTo>
                  <a:lnTo>
                    <a:pt x="105" y="1920"/>
                  </a:lnTo>
                  <a:lnTo>
                    <a:pt x="106" y="1927"/>
                  </a:lnTo>
                  <a:lnTo>
                    <a:pt x="110" y="1935"/>
                  </a:lnTo>
                  <a:lnTo>
                    <a:pt x="114" y="1943"/>
                  </a:lnTo>
                  <a:lnTo>
                    <a:pt x="116" y="1948"/>
                  </a:lnTo>
                  <a:lnTo>
                    <a:pt x="120" y="1952"/>
                  </a:lnTo>
                  <a:lnTo>
                    <a:pt x="122" y="1958"/>
                  </a:lnTo>
                  <a:lnTo>
                    <a:pt x="126" y="1962"/>
                  </a:lnTo>
                  <a:lnTo>
                    <a:pt x="131" y="1967"/>
                  </a:lnTo>
                  <a:lnTo>
                    <a:pt x="137" y="1971"/>
                  </a:lnTo>
                  <a:lnTo>
                    <a:pt x="141" y="1971"/>
                  </a:lnTo>
                  <a:lnTo>
                    <a:pt x="145" y="1971"/>
                  </a:lnTo>
                  <a:lnTo>
                    <a:pt x="148" y="1969"/>
                  </a:lnTo>
                  <a:lnTo>
                    <a:pt x="152" y="1969"/>
                  </a:lnTo>
                  <a:lnTo>
                    <a:pt x="156" y="1965"/>
                  </a:lnTo>
                  <a:lnTo>
                    <a:pt x="162" y="1960"/>
                  </a:lnTo>
                  <a:lnTo>
                    <a:pt x="164" y="1954"/>
                  </a:lnTo>
                  <a:lnTo>
                    <a:pt x="167" y="1946"/>
                  </a:lnTo>
                  <a:lnTo>
                    <a:pt x="169" y="1939"/>
                  </a:lnTo>
                  <a:lnTo>
                    <a:pt x="171" y="1931"/>
                  </a:lnTo>
                  <a:lnTo>
                    <a:pt x="171" y="1927"/>
                  </a:lnTo>
                  <a:lnTo>
                    <a:pt x="171" y="1922"/>
                  </a:lnTo>
                  <a:lnTo>
                    <a:pt x="173" y="1918"/>
                  </a:lnTo>
                  <a:lnTo>
                    <a:pt x="175" y="1914"/>
                  </a:lnTo>
                  <a:lnTo>
                    <a:pt x="177" y="1906"/>
                  </a:lnTo>
                  <a:lnTo>
                    <a:pt x="181" y="1901"/>
                  </a:lnTo>
                  <a:lnTo>
                    <a:pt x="184" y="1895"/>
                  </a:lnTo>
                  <a:lnTo>
                    <a:pt x="188" y="1889"/>
                  </a:lnTo>
                  <a:lnTo>
                    <a:pt x="192" y="1887"/>
                  </a:lnTo>
                  <a:lnTo>
                    <a:pt x="196" y="1887"/>
                  </a:lnTo>
                  <a:lnTo>
                    <a:pt x="200" y="1887"/>
                  </a:lnTo>
                  <a:lnTo>
                    <a:pt x="205" y="1887"/>
                  </a:lnTo>
                  <a:lnTo>
                    <a:pt x="209" y="1887"/>
                  </a:lnTo>
                  <a:lnTo>
                    <a:pt x="215" y="1887"/>
                  </a:lnTo>
                  <a:lnTo>
                    <a:pt x="219" y="1887"/>
                  </a:lnTo>
                  <a:lnTo>
                    <a:pt x="222" y="1887"/>
                  </a:lnTo>
                  <a:lnTo>
                    <a:pt x="228" y="1887"/>
                  </a:lnTo>
                  <a:lnTo>
                    <a:pt x="232" y="1889"/>
                  </a:lnTo>
                  <a:lnTo>
                    <a:pt x="236" y="1889"/>
                  </a:lnTo>
                  <a:lnTo>
                    <a:pt x="241" y="1891"/>
                  </a:lnTo>
                  <a:lnTo>
                    <a:pt x="249" y="1893"/>
                  </a:lnTo>
                  <a:lnTo>
                    <a:pt x="257" y="1893"/>
                  </a:lnTo>
                  <a:lnTo>
                    <a:pt x="264" y="1895"/>
                  </a:lnTo>
                  <a:lnTo>
                    <a:pt x="272" y="1895"/>
                  </a:lnTo>
                  <a:lnTo>
                    <a:pt x="278" y="1895"/>
                  </a:lnTo>
                  <a:lnTo>
                    <a:pt x="285" y="1893"/>
                  </a:lnTo>
                  <a:lnTo>
                    <a:pt x="291" y="1889"/>
                  </a:lnTo>
                  <a:lnTo>
                    <a:pt x="297" y="1887"/>
                  </a:lnTo>
                  <a:lnTo>
                    <a:pt x="300" y="1882"/>
                  </a:lnTo>
                  <a:lnTo>
                    <a:pt x="306" y="1874"/>
                  </a:lnTo>
                  <a:lnTo>
                    <a:pt x="308" y="1870"/>
                  </a:lnTo>
                  <a:lnTo>
                    <a:pt x="310" y="1866"/>
                  </a:lnTo>
                  <a:lnTo>
                    <a:pt x="314" y="1861"/>
                  </a:lnTo>
                  <a:lnTo>
                    <a:pt x="316" y="1857"/>
                  </a:lnTo>
                  <a:lnTo>
                    <a:pt x="316" y="1849"/>
                  </a:lnTo>
                  <a:lnTo>
                    <a:pt x="318" y="1844"/>
                  </a:lnTo>
                  <a:lnTo>
                    <a:pt x="319" y="1838"/>
                  </a:lnTo>
                  <a:lnTo>
                    <a:pt x="321" y="1834"/>
                  </a:lnTo>
                  <a:lnTo>
                    <a:pt x="321" y="1828"/>
                  </a:lnTo>
                  <a:lnTo>
                    <a:pt x="323" y="1825"/>
                  </a:lnTo>
                  <a:lnTo>
                    <a:pt x="325" y="1821"/>
                  </a:lnTo>
                  <a:lnTo>
                    <a:pt x="325" y="1817"/>
                  </a:lnTo>
                  <a:lnTo>
                    <a:pt x="327" y="1809"/>
                  </a:lnTo>
                  <a:lnTo>
                    <a:pt x="331" y="1804"/>
                  </a:lnTo>
                  <a:lnTo>
                    <a:pt x="333" y="1798"/>
                  </a:lnTo>
                  <a:lnTo>
                    <a:pt x="337" y="1794"/>
                  </a:lnTo>
                  <a:lnTo>
                    <a:pt x="338" y="1790"/>
                  </a:lnTo>
                  <a:lnTo>
                    <a:pt x="342" y="1787"/>
                  </a:lnTo>
                  <a:lnTo>
                    <a:pt x="344" y="1783"/>
                  </a:lnTo>
                  <a:lnTo>
                    <a:pt x="350" y="1781"/>
                  </a:lnTo>
                  <a:lnTo>
                    <a:pt x="354" y="1779"/>
                  </a:lnTo>
                  <a:lnTo>
                    <a:pt x="359" y="1775"/>
                  </a:lnTo>
                  <a:lnTo>
                    <a:pt x="365" y="1773"/>
                  </a:lnTo>
                  <a:lnTo>
                    <a:pt x="373" y="1771"/>
                  </a:lnTo>
                  <a:lnTo>
                    <a:pt x="378" y="1768"/>
                  </a:lnTo>
                  <a:lnTo>
                    <a:pt x="382" y="1764"/>
                  </a:lnTo>
                  <a:lnTo>
                    <a:pt x="386" y="1758"/>
                  </a:lnTo>
                  <a:lnTo>
                    <a:pt x="390" y="1752"/>
                  </a:lnTo>
                  <a:lnTo>
                    <a:pt x="390" y="1745"/>
                  </a:lnTo>
                  <a:lnTo>
                    <a:pt x="390" y="1739"/>
                  </a:lnTo>
                  <a:lnTo>
                    <a:pt x="390" y="1732"/>
                  </a:lnTo>
                  <a:lnTo>
                    <a:pt x="392" y="1724"/>
                  </a:lnTo>
                  <a:lnTo>
                    <a:pt x="392" y="1716"/>
                  </a:lnTo>
                  <a:lnTo>
                    <a:pt x="392" y="1709"/>
                  </a:lnTo>
                  <a:lnTo>
                    <a:pt x="392" y="1703"/>
                  </a:lnTo>
                  <a:lnTo>
                    <a:pt x="395" y="1695"/>
                  </a:lnTo>
                  <a:lnTo>
                    <a:pt x="397" y="1690"/>
                  </a:lnTo>
                  <a:lnTo>
                    <a:pt x="403" y="1686"/>
                  </a:lnTo>
                  <a:lnTo>
                    <a:pt x="405" y="1684"/>
                  </a:lnTo>
                  <a:lnTo>
                    <a:pt x="409" y="1684"/>
                  </a:lnTo>
                  <a:lnTo>
                    <a:pt x="413" y="1682"/>
                  </a:lnTo>
                  <a:lnTo>
                    <a:pt x="418" y="1682"/>
                  </a:lnTo>
                  <a:lnTo>
                    <a:pt x="422" y="1680"/>
                  </a:lnTo>
                  <a:lnTo>
                    <a:pt x="426" y="1678"/>
                  </a:lnTo>
                  <a:lnTo>
                    <a:pt x="430" y="1676"/>
                  </a:lnTo>
                  <a:lnTo>
                    <a:pt x="434" y="1676"/>
                  </a:lnTo>
                  <a:lnTo>
                    <a:pt x="439" y="1671"/>
                  </a:lnTo>
                  <a:lnTo>
                    <a:pt x="445" y="1665"/>
                  </a:lnTo>
                  <a:lnTo>
                    <a:pt x="447" y="1661"/>
                  </a:lnTo>
                  <a:lnTo>
                    <a:pt x="449" y="1657"/>
                  </a:lnTo>
                  <a:lnTo>
                    <a:pt x="451" y="1652"/>
                  </a:lnTo>
                  <a:lnTo>
                    <a:pt x="453" y="1650"/>
                  </a:lnTo>
                  <a:lnTo>
                    <a:pt x="454" y="1644"/>
                  </a:lnTo>
                  <a:lnTo>
                    <a:pt x="456" y="1640"/>
                  </a:lnTo>
                  <a:lnTo>
                    <a:pt x="458" y="1636"/>
                  </a:lnTo>
                  <a:lnTo>
                    <a:pt x="460" y="1633"/>
                  </a:lnTo>
                  <a:lnTo>
                    <a:pt x="460" y="1629"/>
                  </a:lnTo>
                  <a:lnTo>
                    <a:pt x="462" y="1623"/>
                  </a:lnTo>
                  <a:lnTo>
                    <a:pt x="464" y="1619"/>
                  </a:lnTo>
                  <a:lnTo>
                    <a:pt x="466" y="1616"/>
                  </a:lnTo>
                  <a:lnTo>
                    <a:pt x="466" y="1610"/>
                  </a:lnTo>
                  <a:lnTo>
                    <a:pt x="468" y="1606"/>
                  </a:lnTo>
                  <a:lnTo>
                    <a:pt x="468" y="1602"/>
                  </a:lnTo>
                  <a:lnTo>
                    <a:pt x="470" y="1598"/>
                  </a:lnTo>
                  <a:lnTo>
                    <a:pt x="473" y="1593"/>
                  </a:lnTo>
                  <a:lnTo>
                    <a:pt x="477" y="1587"/>
                  </a:lnTo>
                  <a:lnTo>
                    <a:pt x="483" y="1581"/>
                  </a:lnTo>
                  <a:lnTo>
                    <a:pt x="489" y="1579"/>
                  </a:lnTo>
                  <a:lnTo>
                    <a:pt x="494" y="1576"/>
                  </a:lnTo>
                  <a:lnTo>
                    <a:pt x="500" y="1574"/>
                  </a:lnTo>
                  <a:lnTo>
                    <a:pt x="506" y="1570"/>
                  </a:lnTo>
                  <a:lnTo>
                    <a:pt x="511" y="1566"/>
                  </a:lnTo>
                  <a:lnTo>
                    <a:pt x="515" y="1562"/>
                  </a:lnTo>
                  <a:lnTo>
                    <a:pt x="521" y="1559"/>
                  </a:lnTo>
                  <a:lnTo>
                    <a:pt x="527" y="1553"/>
                  </a:lnTo>
                  <a:lnTo>
                    <a:pt x="530" y="1549"/>
                  </a:lnTo>
                  <a:lnTo>
                    <a:pt x="536" y="1543"/>
                  </a:lnTo>
                  <a:lnTo>
                    <a:pt x="540" y="1538"/>
                  </a:lnTo>
                  <a:lnTo>
                    <a:pt x="544" y="1532"/>
                  </a:lnTo>
                  <a:lnTo>
                    <a:pt x="549" y="1526"/>
                  </a:lnTo>
                  <a:lnTo>
                    <a:pt x="553" y="1519"/>
                  </a:lnTo>
                  <a:lnTo>
                    <a:pt x="557" y="1511"/>
                  </a:lnTo>
                  <a:lnTo>
                    <a:pt x="561" y="1503"/>
                  </a:lnTo>
                  <a:lnTo>
                    <a:pt x="565" y="1496"/>
                  </a:lnTo>
                  <a:lnTo>
                    <a:pt x="567" y="1490"/>
                  </a:lnTo>
                  <a:lnTo>
                    <a:pt x="568" y="1486"/>
                  </a:lnTo>
                  <a:lnTo>
                    <a:pt x="570" y="1481"/>
                  </a:lnTo>
                  <a:lnTo>
                    <a:pt x="576" y="1477"/>
                  </a:lnTo>
                  <a:lnTo>
                    <a:pt x="578" y="1471"/>
                  </a:lnTo>
                  <a:lnTo>
                    <a:pt x="582" y="1465"/>
                  </a:lnTo>
                  <a:lnTo>
                    <a:pt x="586" y="1458"/>
                  </a:lnTo>
                  <a:lnTo>
                    <a:pt x="591" y="1454"/>
                  </a:lnTo>
                  <a:lnTo>
                    <a:pt x="595" y="1446"/>
                  </a:lnTo>
                  <a:lnTo>
                    <a:pt x="599" y="1441"/>
                  </a:lnTo>
                  <a:lnTo>
                    <a:pt x="605" y="1433"/>
                  </a:lnTo>
                  <a:lnTo>
                    <a:pt x="610" y="1427"/>
                  </a:lnTo>
                  <a:lnTo>
                    <a:pt x="616" y="1422"/>
                  </a:lnTo>
                  <a:lnTo>
                    <a:pt x="622" y="1414"/>
                  </a:lnTo>
                  <a:lnTo>
                    <a:pt x="627" y="1406"/>
                  </a:lnTo>
                  <a:lnTo>
                    <a:pt x="635" y="1401"/>
                  </a:lnTo>
                  <a:lnTo>
                    <a:pt x="641" y="1393"/>
                  </a:lnTo>
                  <a:lnTo>
                    <a:pt x="646" y="1387"/>
                  </a:lnTo>
                  <a:lnTo>
                    <a:pt x="652" y="1380"/>
                  </a:lnTo>
                  <a:lnTo>
                    <a:pt x="660" y="1374"/>
                  </a:lnTo>
                  <a:lnTo>
                    <a:pt x="665" y="1367"/>
                  </a:lnTo>
                  <a:lnTo>
                    <a:pt x="673" y="1361"/>
                  </a:lnTo>
                  <a:lnTo>
                    <a:pt x="681" y="1353"/>
                  </a:lnTo>
                  <a:lnTo>
                    <a:pt x="686" y="1348"/>
                  </a:lnTo>
                  <a:lnTo>
                    <a:pt x="694" y="1342"/>
                  </a:lnTo>
                  <a:lnTo>
                    <a:pt x="700" y="1334"/>
                  </a:lnTo>
                  <a:lnTo>
                    <a:pt x="707" y="1329"/>
                  </a:lnTo>
                  <a:lnTo>
                    <a:pt x="713" y="1323"/>
                  </a:lnTo>
                  <a:lnTo>
                    <a:pt x="719" y="1317"/>
                  </a:lnTo>
                  <a:lnTo>
                    <a:pt x="726" y="1311"/>
                  </a:lnTo>
                  <a:lnTo>
                    <a:pt x="732" y="1308"/>
                  </a:lnTo>
                  <a:lnTo>
                    <a:pt x="740" y="1304"/>
                  </a:lnTo>
                  <a:lnTo>
                    <a:pt x="745" y="1298"/>
                  </a:lnTo>
                  <a:lnTo>
                    <a:pt x="749" y="1292"/>
                  </a:lnTo>
                  <a:lnTo>
                    <a:pt x="755" y="1287"/>
                  </a:lnTo>
                  <a:lnTo>
                    <a:pt x="761" y="1281"/>
                  </a:lnTo>
                  <a:lnTo>
                    <a:pt x="764" y="1273"/>
                  </a:lnTo>
                  <a:lnTo>
                    <a:pt x="768" y="1268"/>
                  </a:lnTo>
                  <a:lnTo>
                    <a:pt x="774" y="1260"/>
                  </a:lnTo>
                  <a:lnTo>
                    <a:pt x="778" y="1254"/>
                  </a:lnTo>
                  <a:lnTo>
                    <a:pt x="781" y="1245"/>
                  </a:lnTo>
                  <a:lnTo>
                    <a:pt x="785" y="1239"/>
                  </a:lnTo>
                  <a:lnTo>
                    <a:pt x="787" y="1230"/>
                  </a:lnTo>
                  <a:lnTo>
                    <a:pt x="791" y="1224"/>
                  </a:lnTo>
                  <a:lnTo>
                    <a:pt x="795" y="1216"/>
                  </a:lnTo>
                  <a:lnTo>
                    <a:pt x="799" y="1209"/>
                  </a:lnTo>
                  <a:lnTo>
                    <a:pt x="800" y="1201"/>
                  </a:lnTo>
                  <a:lnTo>
                    <a:pt x="804" y="1195"/>
                  </a:lnTo>
                  <a:lnTo>
                    <a:pt x="806" y="1188"/>
                  </a:lnTo>
                  <a:lnTo>
                    <a:pt x="808" y="1180"/>
                  </a:lnTo>
                  <a:lnTo>
                    <a:pt x="812" y="1173"/>
                  </a:lnTo>
                  <a:lnTo>
                    <a:pt x="816" y="1167"/>
                  </a:lnTo>
                  <a:lnTo>
                    <a:pt x="818" y="1159"/>
                  </a:lnTo>
                  <a:lnTo>
                    <a:pt x="819" y="1154"/>
                  </a:lnTo>
                  <a:lnTo>
                    <a:pt x="823" y="1148"/>
                  </a:lnTo>
                  <a:lnTo>
                    <a:pt x="827" y="1144"/>
                  </a:lnTo>
                  <a:lnTo>
                    <a:pt x="829" y="1138"/>
                  </a:lnTo>
                  <a:lnTo>
                    <a:pt x="833" y="1133"/>
                  </a:lnTo>
                  <a:lnTo>
                    <a:pt x="835" y="1129"/>
                  </a:lnTo>
                  <a:lnTo>
                    <a:pt x="838" y="1125"/>
                  </a:lnTo>
                  <a:lnTo>
                    <a:pt x="842" y="1121"/>
                  </a:lnTo>
                  <a:lnTo>
                    <a:pt x="846" y="1119"/>
                  </a:lnTo>
                  <a:lnTo>
                    <a:pt x="850" y="1118"/>
                  </a:lnTo>
                  <a:lnTo>
                    <a:pt x="856" y="1118"/>
                  </a:lnTo>
                  <a:lnTo>
                    <a:pt x="859" y="1114"/>
                  </a:lnTo>
                  <a:lnTo>
                    <a:pt x="863" y="1112"/>
                  </a:lnTo>
                  <a:lnTo>
                    <a:pt x="867" y="1110"/>
                  </a:lnTo>
                  <a:lnTo>
                    <a:pt x="871" y="1108"/>
                  </a:lnTo>
                  <a:lnTo>
                    <a:pt x="876" y="1104"/>
                  </a:lnTo>
                  <a:lnTo>
                    <a:pt x="880" y="1100"/>
                  </a:lnTo>
                  <a:lnTo>
                    <a:pt x="884" y="1097"/>
                  </a:lnTo>
                  <a:lnTo>
                    <a:pt x="890" y="1095"/>
                  </a:lnTo>
                  <a:lnTo>
                    <a:pt x="894" y="1091"/>
                  </a:lnTo>
                  <a:lnTo>
                    <a:pt x="897" y="1085"/>
                  </a:lnTo>
                  <a:lnTo>
                    <a:pt x="901" y="1081"/>
                  </a:lnTo>
                  <a:lnTo>
                    <a:pt x="907" y="1078"/>
                  </a:lnTo>
                  <a:lnTo>
                    <a:pt x="909" y="1074"/>
                  </a:lnTo>
                  <a:lnTo>
                    <a:pt x="915" y="1068"/>
                  </a:lnTo>
                  <a:lnTo>
                    <a:pt x="918" y="1064"/>
                  </a:lnTo>
                  <a:lnTo>
                    <a:pt x="922" y="1060"/>
                  </a:lnTo>
                  <a:lnTo>
                    <a:pt x="926" y="1057"/>
                  </a:lnTo>
                  <a:lnTo>
                    <a:pt x="930" y="1051"/>
                  </a:lnTo>
                  <a:lnTo>
                    <a:pt x="932" y="1047"/>
                  </a:lnTo>
                  <a:lnTo>
                    <a:pt x="935" y="1043"/>
                  </a:lnTo>
                  <a:lnTo>
                    <a:pt x="941" y="1034"/>
                  </a:lnTo>
                  <a:lnTo>
                    <a:pt x="947" y="1028"/>
                  </a:lnTo>
                  <a:lnTo>
                    <a:pt x="951" y="1022"/>
                  </a:lnTo>
                  <a:lnTo>
                    <a:pt x="954" y="1019"/>
                  </a:lnTo>
                  <a:lnTo>
                    <a:pt x="956" y="1015"/>
                  </a:lnTo>
                  <a:lnTo>
                    <a:pt x="958" y="1011"/>
                  </a:lnTo>
                  <a:lnTo>
                    <a:pt x="962" y="1005"/>
                  </a:lnTo>
                  <a:lnTo>
                    <a:pt x="964" y="1000"/>
                  </a:lnTo>
                  <a:lnTo>
                    <a:pt x="970" y="996"/>
                  </a:lnTo>
                  <a:lnTo>
                    <a:pt x="973" y="988"/>
                  </a:lnTo>
                  <a:lnTo>
                    <a:pt x="979" y="983"/>
                  </a:lnTo>
                  <a:lnTo>
                    <a:pt x="981" y="979"/>
                  </a:lnTo>
                  <a:lnTo>
                    <a:pt x="983" y="975"/>
                  </a:lnTo>
                  <a:lnTo>
                    <a:pt x="987" y="969"/>
                  </a:lnTo>
                  <a:lnTo>
                    <a:pt x="989" y="965"/>
                  </a:lnTo>
                  <a:lnTo>
                    <a:pt x="991" y="962"/>
                  </a:lnTo>
                  <a:lnTo>
                    <a:pt x="994" y="958"/>
                  </a:lnTo>
                  <a:lnTo>
                    <a:pt x="998" y="952"/>
                  </a:lnTo>
                  <a:lnTo>
                    <a:pt x="1002" y="948"/>
                  </a:lnTo>
                  <a:lnTo>
                    <a:pt x="1004" y="945"/>
                  </a:lnTo>
                  <a:lnTo>
                    <a:pt x="1008" y="939"/>
                  </a:lnTo>
                  <a:lnTo>
                    <a:pt x="1011" y="933"/>
                  </a:lnTo>
                  <a:lnTo>
                    <a:pt x="1015" y="929"/>
                  </a:lnTo>
                  <a:lnTo>
                    <a:pt x="1019" y="924"/>
                  </a:lnTo>
                  <a:lnTo>
                    <a:pt x="1021" y="920"/>
                  </a:lnTo>
                  <a:lnTo>
                    <a:pt x="1025" y="914"/>
                  </a:lnTo>
                  <a:lnTo>
                    <a:pt x="1030" y="910"/>
                  </a:lnTo>
                  <a:lnTo>
                    <a:pt x="1032" y="905"/>
                  </a:lnTo>
                  <a:lnTo>
                    <a:pt x="1036" y="899"/>
                  </a:lnTo>
                  <a:lnTo>
                    <a:pt x="1040" y="893"/>
                  </a:lnTo>
                  <a:lnTo>
                    <a:pt x="1044" y="889"/>
                  </a:lnTo>
                  <a:lnTo>
                    <a:pt x="1048" y="884"/>
                  </a:lnTo>
                  <a:lnTo>
                    <a:pt x="1051" y="880"/>
                  </a:lnTo>
                  <a:lnTo>
                    <a:pt x="1055" y="874"/>
                  </a:lnTo>
                  <a:lnTo>
                    <a:pt x="1059" y="868"/>
                  </a:lnTo>
                  <a:lnTo>
                    <a:pt x="1063" y="865"/>
                  </a:lnTo>
                  <a:lnTo>
                    <a:pt x="1067" y="859"/>
                  </a:lnTo>
                  <a:lnTo>
                    <a:pt x="1070" y="853"/>
                  </a:lnTo>
                  <a:lnTo>
                    <a:pt x="1074" y="849"/>
                  </a:lnTo>
                  <a:lnTo>
                    <a:pt x="1076" y="846"/>
                  </a:lnTo>
                  <a:lnTo>
                    <a:pt x="1082" y="840"/>
                  </a:lnTo>
                  <a:lnTo>
                    <a:pt x="1084" y="836"/>
                  </a:lnTo>
                  <a:lnTo>
                    <a:pt x="1089" y="832"/>
                  </a:lnTo>
                  <a:lnTo>
                    <a:pt x="1091" y="829"/>
                  </a:lnTo>
                  <a:lnTo>
                    <a:pt x="1095" y="823"/>
                  </a:lnTo>
                  <a:lnTo>
                    <a:pt x="1099" y="819"/>
                  </a:lnTo>
                  <a:lnTo>
                    <a:pt x="1103" y="815"/>
                  </a:lnTo>
                  <a:lnTo>
                    <a:pt x="1108" y="808"/>
                  </a:lnTo>
                  <a:lnTo>
                    <a:pt x="1116" y="802"/>
                  </a:lnTo>
                  <a:lnTo>
                    <a:pt x="1120" y="794"/>
                  </a:lnTo>
                  <a:lnTo>
                    <a:pt x="1127" y="791"/>
                  </a:lnTo>
                  <a:lnTo>
                    <a:pt x="1131" y="785"/>
                  </a:lnTo>
                  <a:lnTo>
                    <a:pt x="1137" y="783"/>
                  </a:lnTo>
                  <a:lnTo>
                    <a:pt x="1141" y="779"/>
                  </a:lnTo>
                  <a:lnTo>
                    <a:pt x="1145" y="775"/>
                  </a:lnTo>
                  <a:lnTo>
                    <a:pt x="1148" y="772"/>
                  </a:lnTo>
                  <a:lnTo>
                    <a:pt x="1152" y="766"/>
                  </a:lnTo>
                  <a:lnTo>
                    <a:pt x="1156" y="760"/>
                  </a:lnTo>
                  <a:lnTo>
                    <a:pt x="1160" y="754"/>
                  </a:lnTo>
                  <a:lnTo>
                    <a:pt x="1165" y="749"/>
                  </a:lnTo>
                  <a:lnTo>
                    <a:pt x="1169" y="743"/>
                  </a:lnTo>
                  <a:lnTo>
                    <a:pt x="1173" y="735"/>
                  </a:lnTo>
                  <a:lnTo>
                    <a:pt x="1177" y="730"/>
                  </a:lnTo>
                  <a:lnTo>
                    <a:pt x="1181" y="722"/>
                  </a:lnTo>
                  <a:lnTo>
                    <a:pt x="1186" y="716"/>
                  </a:lnTo>
                  <a:lnTo>
                    <a:pt x="1190" y="709"/>
                  </a:lnTo>
                  <a:lnTo>
                    <a:pt x="1194" y="701"/>
                  </a:lnTo>
                  <a:lnTo>
                    <a:pt x="1198" y="694"/>
                  </a:lnTo>
                  <a:lnTo>
                    <a:pt x="1203" y="688"/>
                  </a:lnTo>
                  <a:lnTo>
                    <a:pt x="1207" y="680"/>
                  </a:lnTo>
                  <a:lnTo>
                    <a:pt x="1211" y="673"/>
                  </a:lnTo>
                  <a:lnTo>
                    <a:pt x="1215" y="665"/>
                  </a:lnTo>
                  <a:lnTo>
                    <a:pt x="1219" y="657"/>
                  </a:lnTo>
                  <a:lnTo>
                    <a:pt x="1223" y="652"/>
                  </a:lnTo>
                  <a:lnTo>
                    <a:pt x="1226" y="644"/>
                  </a:lnTo>
                  <a:lnTo>
                    <a:pt x="1230" y="638"/>
                  </a:lnTo>
                  <a:lnTo>
                    <a:pt x="1236" y="635"/>
                  </a:lnTo>
                  <a:lnTo>
                    <a:pt x="1240" y="627"/>
                  </a:lnTo>
                  <a:lnTo>
                    <a:pt x="1242" y="623"/>
                  </a:lnTo>
                  <a:lnTo>
                    <a:pt x="1245" y="618"/>
                  </a:lnTo>
                  <a:lnTo>
                    <a:pt x="1249" y="614"/>
                  </a:lnTo>
                  <a:lnTo>
                    <a:pt x="1257" y="606"/>
                  </a:lnTo>
                  <a:lnTo>
                    <a:pt x="1264" y="602"/>
                  </a:lnTo>
                  <a:lnTo>
                    <a:pt x="1272" y="597"/>
                  </a:lnTo>
                  <a:lnTo>
                    <a:pt x="1278" y="593"/>
                  </a:lnTo>
                  <a:lnTo>
                    <a:pt x="1283" y="585"/>
                  </a:lnTo>
                  <a:lnTo>
                    <a:pt x="1289" y="578"/>
                  </a:lnTo>
                  <a:lnTo>
                    <a:pt x="1293" y="572"/>
                  </a:lnTo>
                  <a:lnTo>
                    <a:pt x="1295" y="568"/>
                  </a:lnTo>
                  <a:lnTo>
                    <a:pt x="1299" y="564"/>
                  </a:lnTo>
                  <a:lnTo>
                    <a:pt x="1300" y="561"/>
                  </a:lnTo>
                  <a:lnTo>
                    <a:pt x="1302" y="555"/>
                  </a:lnTo>
                  <a:lnTo>
                    <a:pt x="1306" y="549"/>
                  </a:lnTo>
                  <a:lnTo>
                    <a:pt x="1310" y="545"/>
                  </a:lnTo>
                  <a:lnTo>
                    <a:pt x="1312" y="540"/>
                  </a:lnTo>
                  <a:lnTo>
                    <a:pt x="1314" y="534"/>
                  </a:lnTo>
                  <a:lnTo>
                    <a:pt x="1316" y="528"/>
                  </a:lnTo>
                  <a:lnTo>
                    <a:pt x="1319" y="524"/>
                  </a:lnTo>
                  <a:lnTo>
                    <a:pt x="1321" y="519"/>
                  </a:lnTo>
                  <a:lnTo>
                    <a:pt x="1323" y="513"/>
                  </a:lnTo>
                  <a:lnTo>
                    <a:pt x="1327" y="509"/>
                  </a:lnTo>
                  <a:lnTo>
                    <a:pt x="1329" y="505"/>
                  </a:lnTo>
                  <a:lnTo>
                    <a:pt x="1333" y="500"/>
                  </a:lnTo>
                  <a:lnTo>
                    <a:pt x="1335" y="494"/>
                  </a:lnTo>
                  <a:lnTo>
                    <a:pt x="1337" y="490"/>
                  </a:lnTo>
                  <a:lnTo>
                    <a:pt x="1340" y="486"/>
                  </a:lnTo>
                  <a:lnTo>
                    <a:pt x="1344" y="483"/>
                  </a:lnTo>
                  <a:lnTo>
                    <a:pt x="1348" y="475"/>
                  </a:lnTo>
                  <a:lnTo>
                    <a:pt x="1356" y="469"/>
                  </a:lnTo>
                  <a:lnTo>
                    <a:pt x="1357" y="464"/>
                  </a:lnTo>
                  <a:lnTo>
                    <a:pt x="1361" y="460"/>
                  </a:lnTo>
                  <a:lnTo>
                    <a:pt x="1365" y="456"/>
                  </a:lnTo>
                  <a:lnTo>
                    <a:pt x="1371" y="450"/>
                  </a:lnTo>
                  <a:lnTo>
                    <a:pt x="1377" y="445"/>
                  </a:lnTo>
                  <a:lnTo>
                    <a:pt x="1382" y="441"/>
                  </a:lnTo>
                  <a:lnTo>
                    <a:pt x="1390" y="433"/>
                  </a:lnTo>
                  <a:lnTo>
                    <a:pt x="1397" y="427"/>
                  </a:lnTo>
                  <a:lnTo>
                    <a:pt x="1403" y="420"/>
                  </a:lnTo>
                  <a:lnTo>
                    <a:pt x="1411" y="412"/>
                  </a:lnTo>
                  <a:lnTo>
                    <a:pt x="1418" y="407"/>
                  </a:lnTo>
                  <a:lnTo>
                    <a:pt x="1428" y="399"/>
                  </a:lnTo>
                  <a:lnTo>
                    <a:pt x="1435" y="391"/>
                  </a:lnTo>
                  <a:lnTo>
                    <a:pt x="1443" y="384"/>
                  </a:lnTo>
                  <a:lnTo>
                    <a:pt x="1447" y="380"/>
                  </a:lnTo>
                  <a:lnTo>
                    <a:pt x="1451" y="376"/>
                  </a:lnTo>
                  <a:lnTo>
                    <a:pt x="1454" y="372"/>
                  </a:lnTo>
                  <a:lnTo>
                    <a:pt x="1460" y="369"/>
                  </a:lnTo>
                  <a:lnTo>
                    <a:pt x="1468" y="361"/>
                  </a:lnTo>
                  <a:lnTo>
                    <a:pt x="1475" y="353"/>
                  </a:lnTo>
                  <a:lnTo>
                    <a:pt x="1483" y="348"/>
                  </a:lnTo>
                  <a:lnTo>
                    <a:pt x="1491" y="340"/>
                  </a:lnTo>
                  <a:lnTo>
                    <a:pt x="1496" y="334"/>
                  </a:lnTo>
                  <a:lnTo>
                    <a:pt x="1504" y="329"/>
                  </a:lnTo>
                  <a:lnTo>
                    <a:pt x="1510" y="321"/>
                  </a:lnTo>
                  <a:lnTo>
                    <a:pt x="1515" y="317"/>
                  </a:lnTo>
                  <a:lnTo>
                    <a:pt x="1521" y="312"/>
                  </a:lnTo>
                  <a:lnTo>
                    <a:pt x="1527" y="308"/>
                  </a:lnTo>
                  <a:lnTo>
                    <a:pt x="1531" y="304"/>
                  </a:lnTo>
                  <a:lnTo>
                    <a:pt x="1534" y="300"/>
                  </a:lnTo>
                  <a:lnTo>
                    <a:pt x="1540" y="296"/>
                  </a:lnTo>
                  <a:lnTo>
                    <a:pt x="1542" y="294"/>
                  </a:lnTo>
                  <a:lnTo>
                    <a:pt x="1380" y="135"/>
                  </a:lnTo>
                  <a:lnTo>
                    <a:pt x="829" y="0"/>
                  </a:lnTo>
                  <a:close/>
                </a:path>
              </a:pathLst>
            </a:custGeom>
            <a:solidFill>
              <a:srgbClr val="8A8AA8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70" name="Freeform 35"/>
            <p:cNvSpPr/>
            <p:nvPr/>
          </p:nvSpPr>
          <p:spPr bwMode="auto">
            <a:xfrm>
              <a:off x="3203" y="1026"/>
              <a:ext cx="584" cy="818"/>
            </a:xfrm>
            <a:custGeom>
              <a:gdLst>
                <a:gd name="T0" fmla="*/ 575 w 1168"/>
                <a:gd name="T1" fmla="*/ 60 h 1637"/>
                <a:gd name="T2" fmla="*/ 558 w 1168"/>
                <a:gd name="T3" fmla="*/ 45 h 1637"/>
                <a:gd name="T4" fmla="*/ 548 w 1168"/>
                <a:gd name="T5" fmla="*/ 37 h 1637"/>
                <a:gd name="T6" fmla="*/ 536 w 1168"/>
                <a:gd name="T7" fmla="*/ 28 h 1637"/>
                <a:gd name="T8" fmla="*/ 523 w 1168"/>
                <a:gd name="T9" fmla="*/ 21 h 1637"/>
                <a:gd name="T10" fmla="*/ 509 w 1168"/>
                <a:gd name="T11" fmla="*/ 13 h 1637"/>
                <a:gd name="T12" fmla="*/ 497 w 1168"/>
                <a:gd name="T13" fmla="*/ 6 h 1637"/>
                <a:gd name="T14" fmla="*/ 486 w 1168"/>
                <a:gd name="T15" fmla="*/ 3 h 1637"/>
                <a:gd name="T16" fmla="*/ 476 w 1168"/>
                <a:gd name="T17" fmla="*/ 0 h 1637"/>
                <a:gd name="T18" fmla="*/ 463 w 1168"/>
                <a:gd name="T19" fmla="*/ 5 h 1637"/>
                <a:gd name="T20" fmla="*/ 459 w 1168"/>
                <a:gd name="T21" fmla="*/ 19 h 1637"/>
                <a:gd name="T22" fmla="*/ 459 w 1168"/>
                <a:gd name="T23" fmla="*/ 35 h 1637"/>
                <a:gd name="T24" fmla="*/ 459 w 1168"/>
                <a:gd name="T25" fmla="*/ 50 h 1637"/>
                <a:gd name="T26" fmla="*/ 459 w 1168"/>
                <a:gd name="T27" fmla="*/ 62 h 1637"/>
                <a:gd name="T28" fmla="*/ 459 w 1168"/>
                <a:gd name="T29" fmla="*/ 74 h 1637"/>
                <a:gd name="T30" fmla="*/ 458 w 1168"/>
                <a:gd name="T31" fmla="*/ 87 h 1637"/>
                <a:gd name="T32" fmla="*/ 457 w 1168"/>
                <a:gd name="T33" fmla="*/ 102 h 1637"/>
                <a:gd name="T34" fmla="*/ 454 w 1168"/>
                <a:gd name="T35" fmla="*/ 118 h 1637"/>
                <a:gd name="T36" fmla="*/ 451 w 1168"/>
                <a:gd name="T37" fmla="*/ 136 h 1637"/>
                <a:gd name="T38" fmla="*/ 446 w 1168"/>
                <a:gd name="T39" fmla="*/ 154 h 1637"/>
                <a:gd name="T40" fmla="*/ 439 w 1168"/>
                <a:gd name="T41" fmla="*/ 177 h 1637"/>
                <a:gd name="T42" fmla="*/ 421 w 1168"/>
                <a:gd name="T43" fmla="*/ 209 h 1637"/>
                <a:gd name="T44" fmla="*/ 393 w 1168"/>
                <a:gd name="T45" fmla="*/ 253 h 1637"/>
                <a:gd name="T46" fmla="*/ 359 w 1168"/>
                <a:gd name="T47" fmla="*/ 306 h 1637"/>
                <a:gd name="T48" fmla="*/ 318 w 1168"/>
                <a:gd name="T49" fmla="*/ 364 h 1637"/>
                <a:gd name="T50" fmla="*/ 274 w 1168"/>
                <a:gd name="T51" fmla="*/ 427 h 1637"/>
                <a:gd name="T52" fmla="*/ 226 w 1168"/>
                <a:gd name="T53" fmla="*/ 491 h 1637"/>
                <a:gd name="T54" fmla="*/ 179 w 1168"/>
                <a:gd name="T55" fmla="*/ 554 h 1637"/>
                <a:gd name="T56" fmla="*/ 134 w 1168"/>
                <a:gd name="T57" fmla="*/ 615 h 1637"/>
                <a:gd name="T58" fmla="*/ 93 w 1168"/>
                <a:gd name="T59" fmla="*/ 671 h 1637"/>
                <a:gd name="T60" fmla="*/ 58 w 1168"/>
                <a:gd name="T61" fmla="*/ 718 h 1637"/>
                <a:gd name="T62" fmla="*/ 30 w 1168"/>
                <a:gd name="T63" fmla="*/ 755 h 1637"/>
                <a:gd name="T64" fmla="*/ 14 w 1168"/>
                <a:gd name="T65" fmla="*/ 780 h 1637"/>
                <a:gd name="T66" fmla="*/ 7 w 1168"/>
                <a:gd name="T67" fmla="*/ 793 h 1637"/>
                <a:gd name="T68" fmla="*/ 1 w 1168"/>
                <a:gd name="T69" fmla="*/ 809 h 1637"/>
                <a:gd name="T70" fmla="*/ 5 w 1168"/>
                <a:gd name="T71" fmla="*/ 818 h 1637"/>
                <a:gd name="T72" fmla="*/ 15 w 1168"/>
                <a:gd name="T73" fmla="*/ 815 h 1637"/>
                <a:gd name="T74" fmla="*/ 30 w 1168"/>
                <a:gd name="T75" fmla="*/ 804 h 1637"/>
                <a:gd name="T76" fmla="*/ 45 w 1168"/>
                <a:gd name="T77" fmla="*/ 789 h 1637"/>
                <a:gd name="T78" fmla="*/ 54 w 1168"/>
                <a:gd name="T79" fmla="*/ 777 h 1637"/>
                <a:gd name="T80" fmla="*/ 65 w 1168"/>
                <a:gd name="T81" fmla="*/ 765 h 1637"/>
                <a:gd name="T82" fmla="*/ 80 w 1168"/>
                <a:gd name="T83" fmla="*/ 742 h 1637"/>
                <a:gd name="T84" fmla="*/ 105 w 1168"/>
                <a:gd name="T85" fmla="*/ 706 h 1637"/>
                <a:gd name="T86" fmla="*/ 142 w 1168"/>
                <a:gd name="T87" fmla="*/ 659 h 1637"/>
                <a:gd name="T88" fmla="*/ 182 w 1168"/>
                <a:gd name="T89" fmla="*/ 604 h 1637"/>
                <a:gd name="T90" fmla="*/ 229 w 1168"/>
                <a:gd name="T91" fmla="*/ 543 h 1637"/>
                <a:gd name="T92" fmla="*/ 279 w 1168"/>
                <a:gd name="T93" fmla="*/ 478 h 1637"/>
                <a:gd name="T94" fmla="*/ 328 w 1168"/>
                <a:gd name="T95" fmla="*/ 412 h 1637"/>
                <a:gd name="T96" fmla="*/ 376 w 1168"/>
                <a:gd name="T97" fmla="*/ 349 h 1637"/>
                <a:gd name="T98" fmla="*/ 420 w 1168"/>
                <a:gd name="T99" fmla="*/ 290 h 1637"/>
                <a:gd name="T100" fmla="*/ 459 w 1168"/>
                <a:gd name="T101" fmla="*/ 237 h 1637"/>
                <a:gd name="T102" fmla="*/ 491 w 1168"/>
                <a:gd name="T103" fmla="*/ 195 h 1637"/>
                <a:gd name="T104" fmla="*/ 515 w 1168"/>
                <a:gd name="T105" fmla="*/ 165 h 1637"/>
                <a:gd name="T106" fmla="*/ 525 w 1168"/>
                <a:gd name="T107" fmla="*/ 149 h 1637"/>
                <a:gd name="T108" fmla="*/ 535 w 1168"/>
                <a:gd name="T109" fmla="*/ 136 h 1637"/>
                <a:gd name="T110" fmla="*/ 550 w 1168"/>
                <a:gd name="T111" fmla="*/ 120 h 1637"/>
                <a:gd name="T112" fmla="*/ 563 w 1168"/>
                <a:gd name="T113" fmla="*/ 108 h 1637"/>
                <a:gd name="T114" fmla="*/ 575 w 1168"/>
                <a:gd name="T115" fmla="*/ 97 h 1637"/>
                <a:gd name="T116" fmla="*/ 582 w 1168"/>
                <a:gd name="T117" fmla="*/ 86 h 1637"/>
                <a:gd name="T118" fmla="*/ 583 w 1168"/>
                <a:gd name="T119" fmla="*/ 75 h 1637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1168"/>
                <a:gd name="T181" fmla="*/ 0 h 1637"/>
                <a:gd name="T182" fmla="*/ 1168 w 1168"/>
                <a:gd name="T183" fmla="*/ 1637 h 1637"/>
              </a:gdLst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1168" h="1636">
                  <a:moveTo>
                    <a:pt x="1162" y="137"/>
                  </a:moveTo>
                  <a:lnTo>
                    <a:pt x="1160" y="131"/>
                  </a:lnTo>
                  <a:lnTo>
                    <a:pt x="1156" y="129"/>
                  </a:lnTo>
                  <a:lnTo>
                    <a:pt x="1153" y="124"/>
                  </a:lnTo>
                  <a:lnTo>
                    <a:pt x="1149" y="120"/>
                  </a:lnTo>
                  <a:lnTo>
                    <a:pt x="1143" y="114"/>
                  </a:lnTo>
                  <a:lnTo>
                    <a:pt x="1135" y="109"/>
                  </a:lnTo>
                  <a:lnTo>
                    <a:pt x="1128" y="101"/>
                  </a:lnTo>
                  <a:lnTo>
                    <a:pt x="1122" y="95"/>
                  </a:lnTo>
                  <a:lnTo>
                    <a:pt x="1116" y="91"/>
                  </a:lnTo>
                  <a:lnTo>
                    <a:pt x="1113" y="88"/>
                  </a:lnTo>
                  <a:lnTo>
                    <a:pt x="1109" y="84"/>
                  </a:lnTo>
                  <a:lnTo>
                    <a:pt x="1105" y="82"/>
                  </a:lnTo>
                  <a:lnTo>
                    <a:pt x="1099" y="78"/>
                  </a:lnTo>
                  <a:lnTo>
                    <a:pt x="1095" y="74"/>
                  </a:lnTo>
                  <a:lnTo>
                    <a:pt x="1090" y="70"/>
                  </a:lnTo>
                  <a:lnTo>
                    <a:pt x="1086" y="69"/>
                  </a:lnTo>
                  <a:lnTo>
                    <a:pt x="1080" y="63"/>
                  </a:lnTo>
                  <a:lnTo>
                    <a:pt x="1075" y="61"/>
                  </a:lnTo>
                  <a:lnTo>
                    <a:pt x="1071" y="57"/>
                  </a:lnTo>
                  <a:lnTo>
                    <a:pt x="1065" y="53"/>
                  </a:lnTo>
                  <a:lnTo>
                    <a:pt x="1061" y="50"/>
                  </a:lnTo>
                  <a:lnTo>
                    <a:pt x="1056" y="48"/>
                  </a:lnTo>
                  <a:lnTo>
                    <a:pt x="1050" y="44"/>
                  </a:lnTo>
                  <a:lnTo>
                    <a:pt x="1046" y="42"/>
                  </a:lnTo>
                  <a:lnTo>
                    <a:pt x="1040" y="38"/>
                  </a:lnTo>
                  <a:lnTo>
                    <a:pt x="1035" y="34"/>
                  </a:lnTo>
                  <a:lnTo>
                    <a:pt x="1029" y="31"/>
                  </a:lnTo>
                  <a:lnTo>
                    <a:pt x="1025" y="29"/>
                  </a:lnTo>
                  <a:lnTo>
                    <a:pt x="1019" y="27"/>
                  </a:lnTo>
                  <a:lnTo>
                    <a:pt x="1014" y="23"/>
                  </a:lnTo>
                  <a:lnTo>
                    <a:pt x="1008" y="21"/>
                  </a:lnTo>
                  <a:lnTo>
                    <a:pt x="1004" y="19"/>
                  </a:lnTo>
                  <a:lnTo>
                    <a:pt x="999" y="15"/>
                  </a:lnTo>
                  <a:lnTo>
                    <a:pt x="995" y="13"/>
                  </a:lnTo>
                  <a:lnTo>
                    <a:pt x="989" y="12"/>
                  </a:lnTo>
                  <a:lnTo>
                    <a:pt x="985" y="10"/>
                  </a:lnTo>
                  <a:lnTo>
                    <a:pt x="981" y="8"/>
                  </a:lnTo>
                  <a:lnTo>
                    <a:pt x="976" y="6"/>
                  </a:lnTo>
                  <a:lnTo>
                    <a:pt x="972" y="6"/>
                  </a:lnTo>
                  <a:lnTo>
                    <a:pt x="968" y="4"/>
                  </a:lnTo>
                  <a:lnTo>
                    <a:pt x="964" y="2"/>
                  </a:lnTo>
                  <a:lnTo>
                    <a:pt x="959" y="2"/>
                  </a:lnTo>
                  <a:lnTo>
                    <a:pt x="955" y="0"/>
                  </a:lnTo>
                  <a:lnTo>
                    <a:pt x="953" y="0"/>
                  </a:lnTo>
                  <a:lnTo>
                    <a:pt x="945" y="0"/>
                  </a:lnTo>
                  <a:lnTo>
                    <a:pt x="940" y="2"/>
                  </a:lnTo>
                  <a:lnTo>
                    <a:pt x="934" y="4"/>
                  </a:lnTo>
                  <a:lnTo>
                    <a:pt x="930" y="6"/>
                  </a:lnTo>
                  <a:lnTo>
                    <a:pt x="926" y="10"/>
                  </a:lnTo>
                  <a:lnTo>
                    <a:pt x="924" y="15"/>
                  </a:lnTo>
                  <a:lnTo>
                    <a:pt x="922" y="19"/>
                  </a:lnTo>
                  <a:lnTo>
                    <a:pt x="921" y="27"/>
                  </a:lnTo>
                  <a:lnTo>
                    <a:pt x="919" y="31"/>
                  </a:lnTo>
                  <a:lnTo>
                    <a:pt x="919" y="38"/>
                  </a:lnTo>
                  <a:lnTo>
                    <a:pt x="919" y="44"/>
                  </a:lnTo>
                  <a:lnTo>
                    <a:pt x="919" y="50"/>
                  </a:lnTo>
                  <a:lnTo>
                    <a:pt x="919" y="57"/>
                  </a:lnTo>
                  <a:lnTo>
                    <a:pt x="919" y="63"/>
                  </a:lnTo>
                  <a:lnTo>
                    <a:pt x="919" y="70"/>
                  </a:lnTo>
                  <a:lnTo>
                    <a:pt x="919" y="78"/>
                  </a:lnTo>
                  <a:lnTo>
                    <a:pt x="919" y="86"/>
                  </a:lnTo>
                  <a:lnTo>
                    <a:pt x="919" y="93"/>
                  </a:lnTo>
                  <a:lnTo>
                    <a:pt x="919" y="97"/>
                  </a:lnTo>
                  <a:lnTo>
                    <a:pt x="919" y="101"/>
                  </a:lnTo>
                  <a:lnTo>
                    <a:pt x="919" y="107"/>
                  </a:lnTo>
                  <a:lnTo>
                    <a:pt x="919" y="110"/>
                  </a:lnTo>
                  <a:lnTo>
                    <a:pt x="919" y="114"/>
                  </a:lnTo>
                  <a:lnTo>
                    <a:pt x="919" y="120"/>
                  </a:lnTo>
                  <a:lnTo>
                    <a:pt x="919" y="124"/>
                  </a:lnTo>
                  <a:lnTo>
                    <a:pt x="919" y="129"/>
                  </a:lnTo>
                  <a:lnTo>
                    <a:pt x="919" y="133"/>
                  </a:lnTo>
                  <a:lnTo>
                    <a:pt x="919" y="139"/>
                  </a:lnTo>
                  <a:lnTo>
                    <a:pt x="919" y="143"/>
                  </a:lnTo>
                  <a:lnTo>
                    <a:pt x="919" y="148"/>
                  </a:lnTo>
                  <a:lnTo>
                    <a:pt x="919" y="152"/>
                  </a:lnTo>
                  <a:lnTo>
                    <a:pt x="919" y="158"/>
                  </a:lnTo>
                  <a:lnTo>
                    <a:pt x="919" y="164"/>
                  </a:lnTo>
                  <a:lnTo>
                    <a:pt x="919" y="169"/>
                  </a:lnTo>
                  <a:lnTo>
                    <a:pt x="917" y="175"/>
                  </a:lnTo>
                  <a:lnTo>
                    <a:pt x="917" y="181"/>
                  </a:lnTo>
                  <a:lnTo>
                    <a:pt x="917" y="186"/>
                  </a:lnTo>
                  <a:lnTo>
                    <a:pt x="917" y="192"/>
                  </a:lnTo>
                  <a:lnTo>
                    <a:pt x="915" y="198"/>
                  </a:lnTo>
                  <a:lnTo>
                    <a:pt x="915" y="204"/>
                  </a:lnTo>
                  <a:lnTo>
                    <a:pt x="913" y="209"/>
                  </a:lnTo>
                  <a:lnTo>
                    <a:pt x="913" y="217"/>
                  </a:lnTo>
                  <a:lnTo>
                    <a:pt x="913" y="223"/>
                  </a:lnTo>
                  <a:lnTo>
                    <a:pt x="911" y="230"/>
                  </a:lnTo>
                  <a:lnTo>
                    <a:pt x="909" y="236"/>
                  </a:lnTo>
                  <a:lnTo>
                    <a:pt x="909" y="243"/>
                  </a:lnTo>
                  <a:lnTo>
                    <a:pt x="907" y="249"/>
                  </a:lnTo>
                  <a:lnTo>
                    <a:pt x="905" y="257"/>
                  </a:lnTo>
                  <a:lnTo>
                    <a:pt x="903" y="264"/>
                  </a:lnTo>
                  <a:lnTo>
                    <a:pt x="903" y="272"/>
                  </a:lnTo>
                  <a:lnTo>
                    <a:pt x="902" y="278"/>
                  </a:lnTo>
                  <a:lnTo>
                    <a:pt x="900" y="285"/>
                  </a:lnTo>
                  <a:lnTo>
                    <a:pt x="896" y="293"/>
                  </a:lnTo>
                  <a:lnTo>
                    <a:pt x="896" y="302"/>
                  </a:lnTo>
                  <a:lnTo>
                    <a:pt x="892" y="308"/>
                  </a:lnTo>
                  <a:lnTo>
                    <a:pt x="890" y="318"/>
                  </a:lnTo>
                  <a:lnTo>
                    <a:pt x="888" y="325"/>
                  </a:lnTo>
                  <a:lnTo>
                    <a:pt x="886" y="335"/>
                  </a:lnTo>
                  <a:lnTo>
                    <a:pt x="883" y="342"/>
                  </a:lnTo>
                  <a:lnTo>
                    <a:pt x="879" y="354"/>
                  </a:lnTo>
                  <a:lnTo>
                    <a:pt x="873" y="363"/>
                  </a:lnTo>
                  <a:lnTo>
                    <a:pt x="867" y="377"/>
                  </a:lnTo>
                  <a:lnTo>
                    <a:pt x="860" y="390"/>
                  </a:lnTo>
                  <a:lnTo>
                    <a:pt x="852" y="403"/>
                  </a:lnTo>
                  <a:lnTo>
                    <a:pt x="843" y="418"/>
                  </a:lnTo>
                  <a:lnTo>
                    <a:pt x="835" y="435"/>
                  </a:lnTo>
                  <a:lnTo>
                    <a:pt x="824" y="451"/>
                  </a:lnTo>
                  <a:lnTo>
                    <a:pt x="812" y="468"/>
                  </a:lnTo>
                  <a:lnTo>
                    <a:pt x="801" y="487"/>
                  </a:lnTo>
                  <a:lnTo>
                    <a:pt x="787" y="506"/>
                  </a:lnTo>
                  <a:lnTo>
                    <a:pt x="774" y="527"/>
                  </a:lnTo>
                  <a:lnTo>
                    <a:pt x="763" y="548"/>
                  </a:lnTo>
                  <a:lnTo>
                    <a:pt x="748" y="569"/>
                  </a:lnTo>
                  <a:lnTo>
                    <a:pt x="734" y="589"/>
                  </a:lnTo>
                  <a:lnTo>
                    <a:pt x="719" y="612"/>
                  </a:lnTo>
                  <a:lnTo>
                    <a:pt x="702" y="633"/>
                  </a:lnTo>
                  <a:lnTo>
                    <a:pt x="687" y="656"/>
                  </a:lnTo>
                  <a:lnTo>
                    <a:pt x="671" y="681"/>
                  </a:lnTo>
                  <a:lnTo>
                    <a:pt x="654" y="704"/>
                  </a:lnTo>
                  <a:lnTo>
                    <a:pt x="637" y="728"/>
                  </a:lnTo>
                  <a:lnTo>
                    <a:pt x="618" y="753"/>
                  </a:lnTo>
                  <a:lnTo>
                    <a:pt x="601" y="780"/>
                  </a:lnTo>
                  <a:lnTo>
                    <a:pt x="584" y="802"/>
                  </a:lnTo>
                  <a:lnTo>
                    <a:pt x="565" y="829"/>
                  </a:lnTo>
                  <a:lnTo>
                    <a:pt x="548" y="854"/>
                  </a:lnTo>
                  <a:lnTo>
                    <a:pt x="529" y="880"/>
                  </a:lnTo>
                  <a:lnTo>
                    <a:pt x="510" y="905"/>
                  </a:lnTo>
                  <a:lnTo>
                    <a:pt x="491" y="932"/>
                  </a:lnTo>
                  <a:lnTo>
                    <a:pt x="472" y="956"/>
                  </a:lnTo>
                  <a:lnTo>
                    <a:pt x="453" y="983"/>
                  </a:lnTo>
                  <a:lnTo>
                    <a:pt x="434" y="1010"/>
                  </a:lnTo>
                  <a:lnTo>
                    <a:pt x="415" y="1034"/>
                  </a:lnTo>
                  <a:lnTo>
                    <a:pt x="396" y="1059"/>
                  </a:lnTo>
                  <a:lnTo>
                    <a:pt x="377" y="1086"/>
                  </a:lnTo>
                  <a:lnTo>
                    <a:pt x="358" y="1108"/>
                  </a:lnTo>
                  <a:lnTo>
                    <a:pt x="341" y="1135"/>
                  </a:lnTo>
                  <a:lnTo>
                    <a:pt x="322" y="1160"/>
                  </a:lnTo>
                  <a:lnTo>
                    <a:pt x="305" y="1184"/>
                  </a:lnTo>
                  <a:lnTo>
                    <a:pt x="287" y="1207"/>
                  </a:lnTo>
                  <a:lnTo>
                    <a:pt x="268" y="1230"/>
                  </a:lnTo>
                  <a:lnTo>
                    <a:pt x="251" y="1255"/>
                  </a:lnTo>
                  <a:lnTo>
                    <a:pt x="234" y="1278"/>
                  </a:lnTo>
                  <a:lnTo>
                    <a:pt x="219" y="1299"/>
                  </a:lnTo>
                  <a:lnTo>
                    <a:pt x="202" y="1321"/>
                  </a:lnTo>
                  <a:lnTo>
                    <a:pt x="187" y="1342"/>
                  </a:lnTo>
                  <a:lnTo>
                    <a:pt x="171" y="1363"/>
                  </a:lnTo>
                  <a:lnTo>
                    <a:pt x="156" y="1382"/>
                  </a:lnTo>
                  <a:lnTo>
                    <a:pt x="143" y="1401"/>
                  </a:lnTo>
                  <a:lnTo>
                    <a:pt x="130" y="1418"/>
                  </a:lnTo>
                  <a:lnTo>
                    <a:pt x="116" y="1437"/>
                  </a:lnTo>
                  <a:lnTo>
                    <a:pt x="103" y="1452"/>
                  </a:lnTo>
                  <a:lnTo>
                    <a:pt x="92" y="1470"/>
                  </a:lnTo>
                  <a:lnTo>
                    <a:pt x="80" y="1483"/>
                  </a:lnTo>
                  <a:lnTo>
                    <a:pt x="73" y="1498"/>
                  </a:lnTo>
                  <a:lnTo>
                    <a:pt x="61" y="1511"/>
                  </a:lnTo>
                  <a:lnTo>
                    <a:pt x="54" y="1523"/>
                  </a:lnTo>
                  <a:lnTo>
                    <a:pt x="46" y="1534"/>
                  </a:lnTo>
                  <a:lnTo>
                    <a:pt x="38" y="1544"/>
                  </a:lnTo>
                  <a:lnTo>
                    <a:pt x="33" y="1553"/>
                  </a:lnTo>
                  <a:lnTo>
                    <a:pt x="29" y="1561"/>
                  </a:lnTo>
                  <a:lnTo>
                    <a:pt x="23" y="1568"/>
                  </a:lnTo>
                  <a:lnTo>
                    <a:pt x="21" y="1574"/>
                  </a:lnTo>
                  <a:lnTo>
                    <a:pt x="19" y="1578"/>
                  </a:lnTo>
                  <a:lnTo>
                    <a:pt x="16" y="1582"/>
                  </a:lnTo>
                  <a:lnTo>
                    <a:pt x="14" y="1587"/>
                  </a:lnTo>
                  <a:lnTo>
                    <a:pt x="12" y="1591"/>
                  </a:lnTo>
                  <a:lnTo>
                    <a:pt x="8" y="1599"/>
                  </a:lnTo>
                  <a:lnTo>
                    <a:pt x="6" y="1606"/>
                  </a:lnTo>
                  <a:lnTo>
                    <a:pt x="2" y="1612"/>
                  </a:lnTo>
                  <a:lnTo>
                    <a:pt x="2" y="1618"/>
                  </a:lnTo>
                  <a:lnTo>
                    <a:pt x="0" y="1624"/>
                  </a:lnTo>
                  <a:lnTo>
                    <a:pt x="2" y="1627"/>
                  </a:lnTo>
                  <a:lnTo>
                    <a:pt x="2" y="1633"/>
                  </a:lnTo>
                  <a:lnTo>
                    <a:pt x="6" y="1637"/>
                  </a:lnTo>
                  <a:lnTo>
                    <a:pt x="10" y="1637"/>
                  </a:lnTo>
                  <a:lnTo>
                    <a:pt x="12" y="1637"/>
                  </a:lnTo>
                  <a:lnTo>
                    <a:pt x="17" y="1637"/>
                  </a:lnTo>
                  <a:lnTo>
                    <a:pt x="21" y="1637"/>
                  </a:lnTo>
                  <a:lnTo>
                    <a:pt x="25" y="1633"/>
                  </a:lnTo>
                  <a:lnTo>
                    <a:pt x="31" y="1631"/>
                  </a:lnTo>
                  <a:lnTo>
                    <a:pt x="36" y="1627"/>
                  </a:lnTo>
                  <a:lnTo>
                    <a:pt x="42" y="1624"/>
                  </a:lnTo>
                  <a:lnTo>
                    <a:pt x="48" y="1620"/>
                  </a:lnTo>
                  <a:lnTo>
                    <a:pt x="54" y="1614"/>
                  </a:lnTo>
                  <a:lnTo>
                    <a:pt x="61" y="1608"/>
                  </a:lnTo>
                  <a:lnTo>
                    <a:pt x="69" y="1603"/>
                  </a:lnTo>
                  <a:lnTo>
                    <a:pt x="75" y="1595"/>
                  </a:lnTo>
                  <a:lnTo>
                    <a:pt x="82" y="1587"/>
                  </a:lnTo>
                  <a:lnTo>
                    <a:pt x="86" y="1584"/>
                  </a:lnTo>
                  <a:lnTo>
                    <a:pt x="90" y="1578"/>
                  </a:lnTo>
                  <a:lnTo>
                    <a:pt x="94" y="1574"/>
                  </a:lnTo>
                  <a:lnTo>
                    <a:pt x="97" y="1570"/>
                  </a:lnTo>
                  <a:lnTo>
                    <a:pt x="101" y="1565"/>
                  </a:lnTo>
                  <a:lnTo>
                    <a:pt x="105" y="1561"/>
                  </a:lnTo>
                  <a:lnTo>
                    <a:pt x="109" y="1555"/>
                  </a:lnTo>
                  <a:lnTo>
                    <a:pt x="114" y="1551"/>
                  </a:lnTo>
                  <a:lnTo>
                    <a:pt x="118" y="1546"/>
                  </a:lnTo>
                  <a:lnTo>
                    <a:pt x="120" y="1540"/>
                  </a:lnTo>
                  <a:lnTo>
                    <a:pt x="124" y="1534"/>
                  </a:lnTo>
                  <a:lnTo>
                    <a:pt x="130" y="1530"/>
                  </a:lnTo>
                  <a:lnTo>
                    <a:pt x="133" y="1523"/>
                  </a:lnTo>
                  <a:lnTo>
                    <a:pt x="137" y="1515"/>
                  </a:lnTo>
                  <a:lnTo>
                    <a:pt x="145" y="1506"/>
                  </a:lnTo>
                  <a:lnTo>
                    <a:pt x="152" y="1496"/>
                  </a:lnTo>
                  <a:lnTo>
                    <a:pt x="160" y="1485"/>
                  </a:lnTo>
                  <a:lnTo>
                    <a:pt x="168" y="1473"/>
                  </a:lnTo>
                  <a:lnTo>
                    <a:pt x="179" y="1458"/>
                  </a:lnTo>
                  <a:lnTo>
                    <a:pt x="189" y="1447"/>
                  </a:lnTo>
                  <a:lnTo>
                    <a:pt x="200" y="1430"/>
                  </a:lnTo>
                  <a:lnTo>
                    <a:pt x="211" y="1413"/>
                  </a:lnTo>
                  <a:lnTo>
                    <a:pt x="225" y="1395"/>
                  </a:lnTo>
                  <a:lnTo>
                    <a:pt x="240" y="1378"/>
                  </a:lnTo>
                  <a:lnTo>
                    <a:pt x="253" y="1359"/>
                  </a:lnTo>
                  <a:lnTo>
                    <a:pt x="268" y="1340"/>
                  </a:lnTo>
                  <a:lnTo>
                    <a:pt x="284" y="1319"/>
                  </a:lnTo>
                  <a:lnTo>
                    <a:pt x="299" y="1299"/>
                  </a:lnTo>
                  <a:lnTo>
                    <a:pt x="314" y="1278"/>
                  </a:lnTo>
                  <a:lnTo>
                    <a:pt x="331" y="1255"/>
                  </a:lnTo>
                  <a:lnTo>
                    <a:pt x="348" y="1232"/>
                  </a:lnTo>
                  <a:lnTo>
                    <a:pt x="365" y="1209"/>
                  </a:lnTo>
                  <a:lnTo>
                    <a:pt x="384" y="1184"/>
                  </a:lnTo>
                  <a:lnTo>
                    <a:pt x="402" y="1160"/>
                  </a:lnTo>
                  <a:lnTo>
                    <a:pt x="421" y="1137"/>
                  </a:lnTo>
                  <a:lnTo>
                    <a:pt x="440" y="1112"/>
                  </a:lnTo>
                  <a:lnTo>
                    <a:pt x="459" y="1086"/>
                  </a:lnTo>
                  <a:lnTo>
                    <a:pt x="478" y="1061"/>
                  </a:lnTo>
                  <a:lnTo>
                    <a:pt x="497" y="1034"/>
                  </a:lnTo>
                  <a:lnTo>
                    <a:pt x="517" y="1010"/>
                  </a:lnTo>
                  <a:lnTo>
                    <a:pt x="537" y="983"/>
                  </a:lnTo>
                  <a:lnTo>
                    <a:pt x="557" y="956"/>
                  </a:lnTo>
                  <a:lnTo>
                    <a:pt x="578" y="932"/>
                  </a:lnTo>
                  <a:lnTo>
                    <a:pt x="597" y="905"/>
                  </a:lnTo>
                  <a:lnTo>
                    <a:pt x="616" y="878"/>
                  </a:lnTo>
                  <a:lnTo>
                    <a:pt x="637" y="852"/>
                  </a:lnTo>
                  <a:lnTo>
                    <a:pt x="656" y="825"/>
                  </a:lnTo>
                  <a:lnTo>
                    <a:pt x="675" y="799"/>
                  </a:lnTo>
                  <a:lnTo>
                    <a:pt x="694" y="774"/>
                  </a:lnTo>
                  <a:lnTo>
                    <a:pt x="713" y="747"/>
                  </a:lnTo>
                  <a:lnTo>
                    <a:pt x="732" y="723"/>
                  </a:lnTo>
                  <a:lnTo>
                    <a:pt x="753" y="698"/>
                  </a:lnTo>
                  <a:lnTo>
                    <a:pt x="770" y="673"/>
                  </a:lnTo>
                  <a:lnTo>
                    <a:pt x="789" y="648"/>
                  </a:lnTo>
                  <a:lnTo>
                    <a:pt x="806" y="626"/>
                  </a:lnTo>
                  <a:lnTo>
                    <a:pt x="825" y="603"/>
                  </a:lnTo>
                  <a:lnTo>
                    <a:pt x="841" y="580"/>
                  </a:lnTo>
                  <a:lnTo>
                    <a:pt x="858" y="557"/>
                  </a:lnTo>
                  <a:lnTo>
                    <a:pt x="875" y="536"/>
                  </a:lnTo>
                  <a:lnTo>
                    <a:pt x="890" y="517"/>
                  </a:lnTo>
                  <a:lnTo>
                    <a:pt x="905" y="496"/>
                  </a:lnTo>
                  <a:lnTo>
                    <a:pt x="919" y="475"/>
                  </a:lnTo>
                  <a:lnTo>
                    <a:pt x="934" y="456"/>
                  </a:lnTo>
                  <a:lnTo>
                    <a:pt x="947" y="439"/>
                  </a:lnTo>
                  <a:lnTo>
                    <a:pt x="960" y="422"/>
                  </a:lnTo>
                  <a:lnTo>
                    <a:pt x="972" y="405"/>
                  </a:lnTo>
                  <a:lnTo>
                    <a:pt x="983" y="390"/>
                  </a:lnTo>
                  <a:lnTo>
                    <a:pt x="995" y="377"/>
                  </a:lnTo>
                  <a:lnTo>
                    <a:pt x="1004" y="363"/>
                  </a:lnTo>
                  <a:lnTo>
                    <a:pt x="1012" y="350"/>
                  </a:lnTo>
                  <a:lnTo>
                    <a:pt x="1021" y="340"/>
                  </a:lnTo>
                  <a:lnTo>
                    <a:pt x="1029" y="331"/>
                  </a:lnTo>
                  <a:lnTo>
                    <a:pt x="1035" y="321"/>
                  </a:lnTo>
                  <a:lnTo>
                    <a:pt x="1040" y="314"/>
                  </a:lnTo>
                  <a:lnTo>
                    <a:pt x="1044" y="308"/>
                  </a:lnTo>
                  <a:lnTo>
                    <a:pt x="1048" y="304"/>
                  </a:lnTo>
                  <a:lnTo>
                    <a:pt x="1050" y="299"/>
                  </a:lnTo>
                  <a:lnTo>
                    <a:pt x="1052" y="295"/>
                  </a:lnTo>
                  <a:lnTo>
                    <a:pt x="1056" y="291"/>
                  </a:lnTo>
                  <a:lnTo>
                    <a:pt x="1057" y="287"/>
                  </a:lnTo>
                  <a:lnTo>
                    <a:pt x="1063" y="280"/>
                  </a:lnTo>
                  <a:lnTo>
                    <a:pt x="1069" y="272"/>
                  </a:lnTo>
                  <a:lnTo>
                    <a:pt x="1075" y="264"/>
                  </a:lnTo>
                  <a:lnTo>
                    <a:pt x="1082" y="259"/>
                  </a:lnTo>
                  <a:lnTo>
                    <a:pt x="1086" y="253"/>
                  </a:lnTo>
                  <a:lnTo>
                    <a:pt x="1094" y="247"/>
                  </a:lnTo>
                  <a:lnTo>
                    <a:pt x="1099" y="240"/>
                  </a:lnTo>
                  <a:lnTo>
                    <a:pt x="1105" y="236"/>
                  </a:lnTo>
                  <a:lnTo>
                    <a:pt x="1109" y="230"/>
                  </a:lnTo>
                  <a:lnTo>
                    <a:pt x="1116" y="226"/>
                  </a:lnTo>
                  <a:lnTo>
                    <a:pt x="1120" y="221"/>
                  </a:lnTo>
                  <a:lnTo>
                    <a:pt x="1126" y="217"/>
                  </a:lnTo>
                  <a:lnTo>
                    <a:pt x="1132" y="211"/>
                  </a:lnTo>
                  <a:lnTo>
                    <a:pt x="1137" y="207"/>
                  </a:lnTo>
                  <a:lnTo>
                    <a:pt x="1139" y="204"/>
                  </a:lnTo>
                  <a:lnTo>
                    <a:pt x="1145" y="200"/>
                  </a:lnTo>
                  <a:lnTo>
                    <a:pt x="1149" y="194"/>
                  </a:lnTo>
                  <a:lnTo>
                    <a:pt x="1153" y="190"/>
                  </a:lnTo>
                  <a:lnTo>
                    <a:pt x="1154" y="186"/>
                  </a:lnTo>
                  <a:lnTo>
                    <a:pt x="1158" y="183"/>
                  </a:lnTo>
                  <a:lnTo>
                    <a:pt x="1160" y="177"/>
                  </a:lnTo>
                  <a:lnTo>
                    <a:pt x="1164" y="173"/>
                  </a:lnTo>
                  <a:lnTo>
                    <a:pt x="1164" y="169"/>
                  </a:lnTo>
                  <a:lnTo>
                    <a:pt x="1166" y="166"/>
                  </a:lnTo>
                  <a:lnTo>
                    <a:pt x="1166" y="160"/>
                  </a:lnTo>
                  <a:lnTo>
                    <a:pt x="1168" y="156"/>
                  </a:lnTo>
                  <a:lnTo>
                    <a:pt x="1166" y="150"/>
                  </a:lnTo>
                  <a:lnTo>
                    <a:pt x="1166" y="147"/>
                  </a:lnTo>
                  <a:lnTo>
                    <a:pt x="1164" y="141"/>
                  </a:lnTo>
                  <a:lnTo>
                    <a:pt x="1162" y="137"/>
                  </a:lnTo>
                  <a:close/>
                </a:path>
              </a:pathLst>
            </a:custGeom>
            <a:solidFill>
              <a:srgbClr val="5C5C73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71" name="Freeform 36"/>
            <p:cNvSpPr/>
            <p:nvPr/>
          </p:nvSpPr>
          <p:spPr bwMode="auto">
            <a:xfrm>
              <a:off x="3470" y="852"/>
              <a:ext cx="510" cy="242"/>
            </a:xfrm>
            <a:custGeom>
              <a:gdLst>
                <a:gd name="T0" fmla="*/ 0 w 1019"/>
                <a:gd name="T1" fmla="*/ 39 h 485"/>
                <a:gd name="T2" fmla="*/ 1 w 1019"/>
                <a:gd name="T3" fmla="*/ 50 h 485"/>
                <a:gd name="T4" fmla="*/ 1 w 1019"/>
                <a:gd name="T5" fmla="*/ 59 h 485"/>
                <a:gd name="T6" fmla="*/ 4 w 1019"/>
                <a:gd name="T7" fmla="*/ 68 h 485"/>
                <a:gd name="T8" fmla="*/ 8 w 1019"/>
                <a:gd name="T9" fmla="*/ 80 h 485"/>
                <a:gd name="T10" fmla="*/ 13 w 1019"/>
                <a:gd name="T11" fmla="*/ 92 h 485"/>
                <a:gd name="T12" fmla="*/ 19 w 1019"/>
                <a:gd name="T13" fmla="*/ 103 h 485"/>
                <a:gd name="T14" fmla="*/ 26 w 1019"/>
                <a:gd name="T15" fmla="*/ 113 h 485"/>
                <a:gd name="T16" fmla="*/ 32 w 1019"/>
                <a:gd name="T17" fmla="*/ 122 h 485"/>
                <a:gd name="T18" fmla="*/ 40 w 1019"/>
                <a:gd name="T19" fmla="*/ 129 h 485"/>
                <a:gd name="T20" fmla="*/ 49 w 1019"/>
                <a:gd name="T21" fmla="*/ 134 h 485"/>
                <a:gd name="T22" fmla="*/ 60 w 1019"/>
                <a:gd name="T23" fmla="*/ 139 h 485"/>
                <a:gd name="T24" fmla="*/ 73 w 1019"/>
                <a:gd name="T25" fmla="*/ 142 h 485"/>
                <a:gd name="T26" fmla="*/ 83 w 1019"/>
                <a:gd name="T27" fmla="*/ 143 h 485"/>
                <a:gd name="T28" fmla="*/ 91 w 1019"/>
                <a:gd name="T29" fmla="*/ 144 h 485"/>
                <a:gd name="T30" fmla="*/ 100 w 1019"/>
                <a:gd name="T31" fmla="*/ 145 h 485"/>
                <a:gd name="T32" fmla="*/ 109 w 1019"/>
                <a:gd name="T33" fmla="*/ 146 h 485"/>
                <a:gd name="T34" fmla="*/ 121 w 1019"/>
                <a:gd name="T35" fmla="*/ 147 h 485"/>
                <a:gd name="T36" fmla="*/ 131 w 1019"/>
                <a:gd name="T37" fmla="*/ 147 h 485"/>
                <a:gd name="T38" fmla="*/ 143 w 1019"/>
                <a:gd name="T39" fmla="*/ 148 h 485"/>
                <a:gd name="T40" fmla="*/ 154 w 1019"/>
                <a:gd name="T41" fmla="*/ 149 h 485"/>
                <a:gd name="T42" fmla="*/ 165 w 1019"/>
                <a:gd name="T43" fmla="*/ 151 h 485"/>
                <a:gd name="T44" fmla="*/ 176 w 1019"/>
                <a:gd name="T45" fmla="*/ 152 h 485"/>
                <a:gd name="T46" fmla="*/ 186 w 1019"/>
                <a:gd name="T47" fmla="*/ 153 h 485"/>
                <a:gd name="T48" fmla="*/ 197 w 1019"/>
                <a:gd name="T49" fmla="*/ 154 h 485"/>
                <a:gd name="T50" fmla="*/ 206 w 1019"/>
                <a:gd name="T51" fmla="*/ 156 h 485"/>
                <a:gd name="T52" fmla="*/ 220 w 1019"/>
                <a:gd name="T53" fmla="*/ 159 h 485"/>
                <a:gd name="T54" fmla="*/ 232 w 1019"/>
                <a:gd name="T55" fmla="*/ 163 h 485"/>
                <a:gd name="T56" fmla="*/ 242 w 1019"/>
                <a:gd name="T57" fmla="*/ 170 h 485"/>
                <a:gd name="T58" fmla="*/ 253 w 1019"/>
                <a:gd name="T59" fmla="*/ 178 h 485"/>
                <a:gd name="T60" fmla="*/ 262 w 1019"/>
                <a:gd name="T61" fmla="*/ 183 h 485"/>
                <a:gd name="T62" fmla="*/ 272 w 1019"/>
                <a:gd name="T63" fmla="*/ 190 h 485"/>
                <a:gd name="T64" fmla="*/ 282 w 1019"/>
                <a:gd name="T65" fmla="*/ 197 h 485"/>
                <a:gd name="T66" fmla="*/ 293 w 1019"/>
                <a:gd name="T67" fmla="*/ 203 h 485"/>
                <a:gd name="T68" fmla="*/ 304 w 1019"/>
                <a:gd name="T69" fmla="*/ 209 h 485"/>
                <a:gd name="T70" fmla="*/ 315 w 1019"/>
                <a:gd name="T71" fmla="*/ 216 h 485"/>
                <a:gd name="T72" fmla="*/ 326 w 1019"/>
                <a:gd name="T73" fmla="*/ 221 h 485"/>
                <a:gd name="T74" fmla="*/ 337 w 1019"/>
                <a:gd name="T75" fmla="*/ 227 h 485"/>
                <a:gd name="T76" fmla="*/ 346 w 1019"/>
                <a:gd name="T77" fmla="*/ 232 h 485"/>
                <a:gd name="T78" fmla="*/ 357 w 1019"/>
                <a:gd name="T79" fmla="*/ 237 h 485"/>
                <a:gd name="T80" fmla="*/ 371 w 1019"/>
                <a:gd name="T81" fmla="*/ 241 h 485"/>
                <a:gd name="T82" fmla="*/ 380 w 1019"/>
                <a:gd name="T83" fmla="*/ 240 h 485"/>
                <a:gd name="T84" fmla="*/ 393 w 1019"/>
                <a:gd name="T85" fmla="*/ 236 h 485"/>
                <a:gd name="T86" fmla="*/ 407 w 1019"/>
                <a:gd name="T87" fmla="*/ 227 h 485"/>
                <a:gd name="T88" fmla="*/ 422 w 1019"/>
                <a:gd name="T89" fmla="*/ 215 h 485"/>
                <a:gd name="T90" fmla="*/ 436 w 1019"/>
                <a:gd name="T91" fmla="*/ 201 h 485"/>
                <a:gd name="T92" fmla="*/ 451 w 1019"/>
                <a:gd name="T93" fmla="*/ 185 h 485"/>
                <a:gd name="T94" fmla="*/ 459 w 1019"/>
                <a:gd name="T95" fmla="*/ 176 h 485"/>
                <a:gd name="T96" fmla="*/ 470 w 1019"/>
                <a:gd name="T97" fmla="*/ 161 h 485"/>
                <a:gd name="T98" fmla="*/ 477 w 1019"/>
                <a:gd name="T99" fmla="*/ 149 h 485"/>
                <a:gd name="T100" fmla="*/ 480 w 1019"/>
                <a:gd name="T101" fmla="*/ 141 h 485"/>
                <a:gd name="T102" fmla="*/ 484 w 1019"/>
                <a:gd name="T103" fmla="*/ 132 h 485"/>
                <a:gd name="T104" fmla="*/ 488 w 1019"/>
                <a:gd name="T105" fmla="*/ 123 h 485"/>
                <a:gd name="T106" fmla="*/ 491 w 1019"/>
                <a:gd name="T107" fmla="*/ 114 h 485"/>
                <a:gd name="T108" fmla="*/ 493 w 1019"/>
                <a:gd name="T109" fmla="*/ 105 h 485"/>
                <a:gd name="T110" fmla="*/ 496 w 1019"/>
                <a:gd name="T111" fmla="*/ 97 h 485"/>
                <a:gd name="T112" fmla="*/ 498 w 1019"/>
                <a:gd name="T113" fmla="*/ 87 h 485"/>
                <a:gd name="T114" fmla="*/ 500 w 1019"/>
                <a:gd name="T115" fmla="*/ 80 h 485"/>
                <a:gd name="T116" fmla="*/ 503 w 1019"/>
                <a:gd name="T117" fmla="*/ 69 h 485"/>
                <a:gd name="T118" fmla="*/ 506 w 1019"/>
                <a:gd name="T119" fmla="*/ 56 h 485"/>
                <a:gd name="T120" fmla="*/ 508 w 1019"/>
                <a:gd name="T121" fmla="*/ 47 h 485"/>
                <a:gd name="T122" fmla="*/ 449 w 1019"/>
                <a:gd name="T123" fmla="*/ 0 h 485"/>
                <a:gd name="T124" fmla="*/ 1 w 1019"/>
                <a:gd name="T125" fmla="*/ 34 h 485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  <a:gd name="T189" fmla="*/ 0 w 1019"/>
                <a:gd name="T190" fmla="*/ 0 h 485"/>
                <a:gd name="T191" fmla="*/ 1019 w 1019"/>
                <a:gd name="T192" fmla="*/ 485 h 485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T189" t="T190" r="T191" b="T192"/>
              <a:pathLst>
                <a:path w="1019" h="485">
                  <a:moveTo>
                    <a:pt x="2" y="69"/>
                  </a:moveTo>
                  <a:lnTo>
                    <a:pt x="2" y="69"/>
                  </a:lnTo>
                  <a:lnTo>
                    <a:pt x="2" y="74"/>
                  </a:lnTo>
                  <a:lnTo>
                    <a:pt x="0" y="78"/>
                  </a:lnTo>
                  <a:lnTo>
                    <a:pt x="0" y="84"/>
                  </a:lnTo>
                  <a:lnTo>
                    <a:pt x="0" y="92"/>
                  </a:lnTo>
                  <a:lnTo>
                    <a:pt x="2" y="97"/>
                  </a:lnTo>
                  <a:lnTo>
                    <a:pt x="2" y="101"/>
                  </a:lnTo>
                  <a:lnTo>
                    <a:pt x="2" y="105"/>
                  </a:lnTo>
                  <a:lnTo>
                    <a:pt x="2" y="109"/>
                  </a:lnTo>
                  <a:lnTo>
                    <a:pt x="2" y="114"/>
                  </a:lnTo>
                  <a:lnTo>
                    <a:pt x="2" y="118"/>
                  </a:lnTo>
                  <a:lnTo>
                    <a:pt x="3" y="122"/>
                  </a:lnTo>
                  <a:lnTo>
                    <a:pt x="5" y="128"/>
                  </a:lnTo>
                  <a:lnTo>
                    <a:pt x="7" y="133"/>
                  </a:lnTo>
                  <a:lnTo>
                    <a:pt x="7" y="137"/>
                  </a:lnTo>
                  <a:lnTo>
                    <a:pt x="9" y="143"/>
                  </a:lnTo>
                  <a:lnTo>
                    <a:pt x="11" y="149"/>
                  </a:lnTo>
                  <a:lnTo>
                    <a:pt x="13" y="154"/>
                  </a:lnTo>
                  <a:lnTo>
                    <a:pt x="15" y="160"/>
                  </a:lnTo>
                  <a:lnTo>
                    <a:pt x="19" y="166"/>
                  </a:lnTo>
                  <a:lnTo>
                    <a:pt x="21" y="173"/>
                  </a:lnTo>
                  <a:lnTo>
                    <a:pt x="24" y="179"/>
                  </a:lnTo>
                  <a:lnTo>
                    <a:pt x="26" y="185"/>
                  </a:lnTo>
                  <a:lnTo>
                    <a:pt x="30" y="190"/>
                  </a:lnTo>
                  <a:lnTo>
                    <a:pt x="32" y="196"/>
                  </a:lnTo>
                  <a:lnTo>
                    <a:pt x="36" y="202"/>
                  </a:lnTo>
                  <a:lnTo>
                    <a:pt x="38" y="207"/>
                  </a:lnTo>
                  <a:lnTo>
                    <a:pt x="41" y="213"/>
                  </a:lnTo>
                  <a:lnTo>
                    <a:pt x="43" y="217"/>
                  </a:lnTo>
                  <a:lnTo>
                    <a:pt x="47" y="223"/>
                  </a:lnTo>
                  <a:lnTo>
                    <a:pt x="51" y="227"/>
                  </a:lnTo>
                  <a:lnTo>
                    <a:pt x="55" y="232"/>
                  </a:lnTo>
                  <a:lnTo>
                    <a:pt x="57" y="236"/>
                  </a:lnTo>
                  <a:lnTo>
                    <a:pt x="60" y="240"/>
                  </a:lnTo>
                  <a:lnTo>
                    <a:pt x="64" y="244"/>
                  </a:lnTo>
                  <a:lnTo>
                    <a:pt x="68" y="249"/>
                  </a:lnTo>
                  <a:lnTo>
                    <a:pt x="72" y="251"/>
                  </a:lnTo>
                  <a:lnTo>
                    <a:pt x="76" y="255"/>
                  </a:lnTo>
                  <a:lnTo>
                    <a:pt x="79" y="259"/>
                  </a:lnTo>
                  <a:lnTo>
                    <a:pt x="83" y="263"/>
                  </a:lnTo>
                  <a:lnTo>
                    <a:pt x="87" y="265"/>
                  </a:lnTo>
                  <a:lnTo>
                    <a:pt x="93" y="266"/>
                  </a:lnTo>
                  <a:lnTo>
                    <a:pt x="97" y="268"/>
                  </a:lnTo>
                  <a:lnTo>
                    <a:pt x="102" y="272"/>
                  </a:lnTo>
                  <a:lnTo>
                    <a:pt x="108" y="274"/>
                  </a:lnTo>
                  <a:lnTo>
                    <a:pt x="114" y="276"/>
                  </a:lnTo>
                  <a:lnTo>
                    <a:pt x="119" y="278"/>
                  </a:lnTo>
                  <a:lnTo>
                    <a:pt x="125" y="280"/>
                  </a:lnTo>
                  <a:lnTo>
                    <a:pt x="131" y="282"/>
                  </a:lnTo>
                  <a:lnTo>
                    <a:pt x="138" y="284"/>
                  </a:lnTo>
                  <a:lnTo>
                    <a:pt x="146" y="284"/>
                  </a:lnTo>
                  <a:lnTo>
                    <a:pt x="154" y="285"/>
                  </a:lnTo>
                  <a:lnTo>
                    <a:pt x="157" y="285"/>
                  </a:lnTo>
                  <a:lnTo>
                    <a:pt x="161" y="287"/>
                  </a:lnTo>
                  <a:lnTo>
                    <a:pt x="165" y="287"/>
                  </a:lnTo>
                  <a:lnTo>
                    <a:pt x="169" y="289"/>
                  </a:lnTo>
                  <a:lnTo>
                    <a:pt x="173" y="289"/>
                  </a:lnTo>
                  <a:lnTo>
                    <a:pt x="176" y="289"/>
                  </a:lnTo>
                  <a:lnTo>
                    <a:pt x="182" y="289"/>
                  </a:lnTo>
                  <a:lnTo>
                    <a:pt x="186" y="289"/>
                  </a:lnTo>
                  <a:lnTo>
                    <a:pt x="190" y="289"/>
                  </a:lnTo>
                  <a:lnTo>
                    <a:pt x="195" y="289"/>
                  </a:lnTo>
                  <a:lnTo>
                    <a:pt x="199" y="291"/>
                  </a:lnTo>
                  <a:lnTo>
                    <a:pt x="205" y="291"/>
                  </a:lnTo>
                  <a:lnTo>
                    <a:pt x="209" y="291"/>
                  </a:lnTo>
                  <a:lnTo>
                    <a:pt x="214" y="293"/>
                  </a:lnTo>
                  <a:lnTo>
                    <a:pt x="218" y="293"/>
                  </a:lnTo>
                  <a:lnTo>
                    <a:pt x="224" y="293"/>
                  </a:lnTo>
                  <a:lnTo>
                    <a:pt x="230" y="293"/>
                  </a:lnTo>
                  <a:lnTo>
                    <a:pt x="235" y="293"/>
                  </a:lnTo>
                  <a:lnTo>
                    <a:pt x="241" y="295"/>
                  </a:lnTo>
                  <a:lnTo>
                    <a:pt x="247" y="295"/>
                  </a:lnTo>
                  <a:lnTo>
                    <a:pt x="251" y="295"/>
                  </a:lnTo>
                  <a:lnTo>
                    <a:pt x="256" y="295"/>
                  </a:lnTo>
                  <a:lnTo>
                    <a:pt x="262" y="295"/>
                  </a:lnTo>
                  <a:lnTo>
                    <a:pt x="268" y="297"/>
                  </a:lnTo>
                  <a:lnTo>
                    <a:pt x="273" y="297"/>
                  </a:lnTo>
                  <a:lnTo>
                    <a:pt x="279" y="297"/>
                  </a:lnTo>
                  <a:lnTo>
                    <a:pt x="285" y="297"/>
                  </a:lnTo>
                  <a:lnTo>
                    <a:pt x="290" y="299"/>
                  </a:lnTo>
                  <a:lnTo>
                    <a:pt x="296" y="299"/>
                  </a:lnTo>
                  <a:lnTo>
                    <a:pt x="302" y="299"/>
                  </a:lnTo>
                  <a:lnTo>
                    <a:pt x="308" y="299"/>
                  </a:lnTo>
                  <a:lnTo>
                    <a:pt x="313" y="301"/>
                  </a:lnTo>
                  <a:lnTo>
                    <a:pt x="319" y="301"/>
                  </a:lnTo>
                  <a:lnTo>
                    <a:pt x="325" y="301"/>
                  </a:lnTo>
                  <a:lnTo>
                    <a:pt x="330" y="303"/>
                  </a:lnTo>
                  <a:lnTo>
                    <a:pt x="336" y="303"/>
                  </a:lnTo>
                  <a:lnTo>
                    <a:pt x="342" y="303"/>
                  </a:lnTo>
                  <a:lnTo>
                    <a:pt x="348" y="303"/>
                  </a:lnTo>
                  <a:lnTo>
                    <a:pt x="351" y="304"/>
                  </a:lnTo>
                  <a:lnTo>
                    <a:pt x="357" y="304"/>
                  </a:lnTo>
                  <a:lnTo>
                    <a:pt x="363" y="304"/>
                  </a:lnTo>
                  <a:lnTo>
                    <a:pt x="368" y="306"/>
                  </a:lnTo>
                  <a:lnTo>
                    <a:pt x="372" y="306"/>
                  </a:lnTo>
                  <a:lnTo>
                    <a:pt x="378" y="306"/>
                  </a:lnTo>
                  <a:lnTo>
                    <a:pt x="384" y="306"/>
                  </a:lnTo>
                  <a:lnTo>
                    <a:pt x="387" y="308"/>
                  </a:lnTo>
                  <a:lnTo>
                    <a:pt x="393" y="308"/>
                  </a:lnTo>
                  <a:lnTo>
                    <a:pt x="399" y="310"/>
                  </a:lnTo>
                  <a:lnTo>
                    <a:pt x="403" y="310"/>
                  </a:lnTo>
                  <a:lnTo>
                    <a:pt x="406" y="310"/>
                  </a:lnTo>
                  <a:lnTo>
                    <a:pt x="412" y="312"/>
                  </a:lnTo>
                  <a:lnTo>
                    <a:pt x="416" y="312"/>
                  </a:lnTo>
                  <a:lnTo>
                    <a:pt x="424" y="314"/>
                  </a:lnTo>
                  <a:lnTo>
                    <a:pt x="433" y="316"/>
                  </a:lnTo>
                  <a:lnTo>
                    <a:pt x="439" y="318"/>
                  </a:lnTo>
                  <a:lnTo>
                    <a:pt x="446" y="320"/>
                  </a:lnTo>
                  <a:lnTo>
                    <a:pt x="452" y="322"/>
                  </a:lnTo>
                  <a:lnTo>
                    <a:pt x="458" y="323"/>
                  </a:lnTo>
                  <a:lnTo>
                    <a:pt x="464" y="327"/>
                  </a:lnTo>
                  <a:lnTo>
                    <a:pt x="467" y="329"/>
                  </a:lnTo>
                  <a:lnTo>
                    <a:pt x="471" y="333"/>
                  </a:lnTo>
                  <a:lnTo>
                    <a:pt x="477" y="337"/>
                  </a:lnTo>
                  <a:lnTo>
                    <a:pt x="483" y="341"/>
                  </a:lnTo>
                  <a:lnTo>
                    <a:pt x="488" y="344"/>
                  </a:lnTo>
                  <a:lnTo>
                    <a:pt x="496" y="348"/>
                  </a:lnTo>
                  <a:lnTo>
                    <a:pt x="503" y="354"/>
                  </a:lnTo>
                  <a:lnTo>
                    <a:pt x="505" y="356"/>
                  </a:lnTo>
                  <a:lnTo>
                    <a:pt x="511" y="360"/>
                  </a:lnTo>
                  <a:lnTo>
                    <a:pt x="515" y="361"/>
                  </a:lnTo>
                  <a:lnTo>
                    <a:pt x="521" y="365"/>
                  </a:lnTo>
                  <a:lnTo>
                    <a:pt x="524" y="367"/>
                  </a:lnTo>
                  <a:lnTo>
                    <a:pt x="530" y="371"/>
                  </a:lnTo>
                  <a:lnTo>
                    <a:pt x="534" y="375"/>
                  </a:lnTo>
                  <a:lnTo>
                    <a:pt x="538" y="377"/>
                  </a:lnTo>
                  <a:lnTo>
                    <a:pt x="543" y="380"/>
                  </a:lnTo>
                  <a:lnTo>
                    <a:pt x="547" y="384"/>
                  </a:lnTo>
                  <a:lnTo>
                    <a:pt x="553" y="386"/>
                  </a:lnTo>
                  <a:lnTo>
                    <a:pt x="559" y="390"/>
                  </a:lnTo>
                  <a:lnTo>
                    <a:pt x="564" y="394"/>
                  </a:lnTo>
                  <a:lnTo>
                    <a:pt x="570" y="398"/>
                  </a:lnTo>
                  <a:lnTo>
                    <a:pt x="574" y="399"/>
                  </a:lnTo>
                  <a:lnTo>
                    <a:pt x="581" y="403"/>
                  </a:lnTo>
                  <a:lnTo>
                    <a:pt x="585" y="407"/>
                  </a:lnTo>
                  <a:lnTo>
                    <a:pt x="591" y="411"/>
                  </a:lnTo>
                  <a:lnTo>
                    <a:pt x="597" y="413"/>
                  </a:lnTo>
                  <a:lnTo>
                    <a:pt x="602" y="417"/>
                  </a:lnTo>
                  <a:lnTo>
                    <a:pt x="608" y="418"/>
                  </a:lnTo>
                  <a:lnTo>
                    <a:pt x="614" y="422"/>
                  </a:lnTo>
                  <a:lnTo>
                    <a:pt x="618" y="426"/>
                  </a:lnTo>
                  <a:lnTo>
                    <a:pt x="625" y="428"/>
                  </a:lnTo>
                  <a:lnTo>
                    <a:pt x="629" y="432"/>
                  </a:lnTo>
                  <a:lnTo>
                    <a:pt x="635" y="436"/>
                  </a:lnTo>
                  <a:lnTo>
                    <a:pt x="640" y="438"/>
                  </a:lnTo>
                  <a:lnTo>
                    <a:pt x="646" y="441"/>
                  </a:lnTo>
                  <a:lnTo>
                    <a:pt x="652" y="443"/>
                  </a:lnTo>
                  <a:lnTo>
                    <a:pt x="657" y="447"/>
                  </a:lnTo>
                  <a:lnTo>
                    <a:pt x="661" y="449"/>
                  </a:lnTo>
                  <a:lnTo>
                    <a:pt x="667" y="453"/>
                  </a:lnTo>
                  <a:lnTo>
                    <a:pt x="673" y="455"/>
                  </a:lnTo>
                  <a:lnTo>
                    <a:pt x="676" y="457"/>
                  </a:lnTo>
                  <a:lnTo>
                    <a:pt x="682" y="460"/>
                  </a:lnTo>
                  <a:lnTo>
                    <a:pt x="688" y="462"/>
                  </a:lnTo>
                  <a:lnTo>
                    <a:pt x="692" y="464"/>
                  </a:lnTo>
                  <a:lnTo>
                    <a:pt x="695" y="466"/>
                  </a:lnTo>
                  <a:lnTo>
                    <a:pt x="701" y="470"/>
                  </a:lnTo>
                  <a:lnTo>
                    <a:pt x="705" y="472"/>
                  </a:lnTo>
                  <a:lnTo>
                    <a:pt x="713" y="474"/>
                  </a:lnTo>
                  <a:lnTo>
                    <a:pt x="720" y="477"/>
                  </a:lnTo>
                  <a:lnTo>
                    <a:pt x="728" y="479"/>
                  </a:lnTo>
                  <a:lnTo>
                    <a:pt x="733" y="483"/>
                  </a:lnTo>
                  <a:lnTo>
                    <a:pt x="741" y="483"/>
                  </a:lnTo>
                  <a:lnTo>
                    <a:pt x="745" y="485"/>
                  </a:lnTo>
                  <a:lnTo>
                    <a:pt x="751" y="483"/>
                  </a:lnTo>
                  <a:lnTo>
                    <a:pt x="754" y="483"/>
                  </a:lnTo>
                  <a:lnTo>
                    <a:pt x="760" y="481"/>
                  </a:lnTo>
                  <a:lnTo>
                    <a:pt x="766" y="481"/>
                  </a:lnTo>
                  <a:lnTo>
                    <a:pt x="772" y="477"/>
                  </a:lnTo>
                  <a:lnTo>
                    <a:pt x="777" y="476"/>
                  </a:lnTo>
                  <a:lnTo>
                    <a:pt x="785" y="472"/>
                  </a:lnTo>
                  <a:lnTo>
                    <a:pt x="792" y="468"/>
                  </a:lnTo>
                  <a:lnTo>
                    <a:pt x="798" y="464"/>
                  </a:lnTo>
                  <a:lnTo>
                    <a:pt x="806" y="460"/>
                  </a:lnTo>
                  <a:lnTo>
                    <a:pt x="813" y="455"/>
                  </a:lnTo>
                  <a:lnTo>
                    <a:pt x="821" y="449"/>
                  </a:lnTo>
                  <a:lnTo>
                    <a:pt x="829" y="443"/>
                  </a:lnTo>
                  <a:lnTo>
                    <a:pt x="836" y="438"/>
                  </a:lnTo>
                  <a:lnTo>
                    <a:pt x="844" y="430"/>
                  </a:lnTo>
                  <a:lnTo>
                    <a:pt x="851" y="424"/>
                  </a:lnTo>
                  <a:lnTo>
                    <a:pt x="859" y="417"/>
                  </a:lnTo>
                  <a:lnTo>
                    <a:pt x="867" y="411"/>
                  </a:lnTo>
                  <a:lnTo>
                    <a:pt x="872" y="403"/>
                  </a:lnTo>
                  <a:lnTo>
                    <a:pt x="882" y="396"/>
                  </a:lnTo>
                  <a:lnTo>
                    <a:pt x="887" y="388"/>
                  </a:lnTo>
                  <a:lnTo>
                    <a:pt x="895" y="380"/>
                  </a:lnTo>
                  <a:lnTo>
                    <a:pt x="901" y="371"/>
                  </a:lnTo>
                  <a:lnTo>
                    <a:pt x="908" y="363"/>
                  </a:lnTo>
                  <a:lnTo>
                    <a:pt x="912" y="360"/>
                  </a:lnTo>
                  <a:lnTo>
                    <a:pt x="914" y="356"/>
                  </a:lnTo>
                  <a:lnTo>
                    <a:pt x="918" y="352"/>
                  </a:lnTo>
                  <a:lnTo>
                    <a:pt x="922" y="348"/>
                  </a:lnTo>
                  <a:lnTo>
                    <a:pt x="927" y="341"/>
                  </a:lnTo>
                  <a:lnTo>
                    <a:pt x="933" y="333"/>
                  </a:lnTo>
                  <a:lnTo>
                    <a:pt x="939" y="323"/>
                  </a:lnTo>
                  <a:lnTo>
                    <a:pt x="943" y="316"/>
                  </a:lnTo>
                  <a:lnTo>
                    <a:pt x="948" y="310"/>
                  </a:lnTo>
                  <a:lnTo>
                    <a:pt x="952" y="303"/>
                  </a:lnTo>
                  <a:lnTo>
                    <a:pt x="954" y="299"/>
                  </a:lnTo>
                  <a:lnTo>
                    <a:pt x="956" y="295"/>
                  </a:lnTo>
                  <a:lnTo>
                    <a:pt x="958" y="289"/>
                  </a:lnTo>
                  <a:lnTo>
                    <a:pt x="960" y="285"/>
                  </a:lnTo>
                  <a:lnTo>
                    <a:pt x="960" y="282"/>
                  </a:lnTo>
                  <a:lnTo>
                    <a:pt x="964" y="278"/>
                  </a:lnTo>
                  <a:lnTo>
                    <a:pt x="964" y="272"/>
                  </a:lnTo>
                  <a:lnTo>
                    <a:pt x="967" y="268"/>
                  </a:lnTo>
                  <a:lnTo>
                    <a:pt x="967" y="265"/>
                  </a:lnTo>
                  <a:lnTo>
                    <a:pt x="969" y="261"/>
                  </a:lnTo>
                  <a:lnTo>
                    <a:pt x="971" y="255"/>
                  </a:lnTo>
                  <a:lnTo>
                    <a:pt x="973" y="251"/>
                  </a:lnTo>
                  <a:lnTo>
                    <a:pt x="975" y="247"/>
                  </a:lnTo>
                  <a:lnTo>
                    <a:pt x="977" y="242"/>
                  </a:lnTo>
                  <a:lnTo>
                    <a:pt x="977" y="238"/>
                  </a:lnTo>
                  <a:lnTo>
                    <a:pt x="981" y="234"/>
                  </a:lnTo>
                  <a:lnTo>
                    <a:pt x="981" y="228"/>
                  </a:lnTo>
                  <a:lnTo>
                    <a:pt x="983" y="225"/>
                  </a:lnTo>
                  <a:lnTo>
                    <a:pt x="984" y="221"/>
                  </a:lnTo>
                  <a:lnTo>
                    <a:pt x="984" y="215"/>
                  </a:lnTo>
                  <a:lnTo>
                    <a:pt x="986" y="211"/>
                  </a:lnTo>
                  <a:lnTo>
                    <a:pt x="988" y="207"/>
                  </a:lnTo>
                  <a:lnTo>
                    <a:pt x="988" y="202"/>
                  </a:lnTo>
                  <a:lnTo>
                    <a:pt x="990" y="198"/>
                  </a:lnTo>
                  <a:lnTo>
                    <a:pt x="992" y="194"/>
                  </a:lnTo>
                  <a:lnTo>
                    <a:pt x="994" y="188"/>
                  </a:lnTo>
                  <a:lnTo>
                    <a:pt x="994" y="185"/>
                  </a:lnTo>
                  <a:lnTo>
                    <a:pt x="996" y="181"/>
                  </a:lnTo>
                  <a:lnTo>
                    <a:pt x="996" y="175"/>
                  </a:lnTo>
                  <a:lnTo>
                    <a:pt x="998" y="171"/>
                  </a:lnTo>
                  <a:lnTo>
                    <a:pt x="1000" y="168"/>
                  </a:lnTo>
                  <a:lnTo>
                    <a:pt x="1000" y="164"/>
                  </a:lnTo>
                  <a:lnTo>
                    <a:pt x="1000" y="160"/>
                  </a:lnTo>
                  <a:lnTo>
                    <a:pt x="1002" y="154"/>
                  </a:lnTo>
                  <a:lnTo>
                    <a:pt x="1002" y="150"/>
                  </a:lnTo>
                  <a:lnTo>
                    <a:pt x="1003" y="147"/>
                  </a:lnTo>
                  <a:lnTo>
                    <a:pt x="1005" y="139"/>
                  </a:lnTo>
                  <a:lnTo>
                    <a:pt x="1007" y="133"/>
                  </a:lnTo>
                  <a:lnTo>
                    <a:pt x="1009" y="126"/>
                  </a:lnTo>
                  <a:lnTo>
                    <a:pt x="1011" y="120"/>
                  </a:lnTo>
                  <a:lnTo>
                    <a:pt x="1011" y="112"/>
                  </a:lnTo>
                  <a:lnTo>
                    <a:pt x="1013" y="109"/>
                  </a:lnTo>
                  <a:lnTo>
                    <a:pt x="1015" y="103"/>
                  </a:lnTo>
                  <a:lnTo>
                    <a:pt x="1015" y="99"/>
                  </a:lnTo>
                  <a:lnTo>
                    <a:pt x="1015" y="95"/>
                  </a:lnTo>
                  <a:lnTo>
                    <a:pt x="1017" y="92"/>
                  </a:lnTo>
                  <a:lnTo>
                    <a:pt x="1017" y="88"/>
                  </a:lnTo>
                  <a:lnTo>
                    <a:pt x="1019" y="88"/>
                  </a:lnTo>
                  <a:lnTo>
                    <a:pt x="897" y="0"/>
                  </a:lnTo>
                  <a:lnTo>
                    <a:pt x="756" y="257"/>
                  </a:lnTo>
                  <a:lnTo>
                    <a:pt x="355" y="99"/>
                  </a:lnTo>
                  <a:lnTo>
                    <a:pt x="161" y="6"/>
                  </a:lnTo>
                  <a:lnTo>
                    <a:pt x="2" y="69"/>
                  </a:lnTo>
                  <a:close/>
                </a:path>
              </a:pathLst>
            </a:custGeom>
            <a:solidFill>
              <a:srgbClr val="FF9900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72" name="Freeform 37"/>
            <p:cNvSpPr/>
            <p:nvPr/>
          </p:nvSpPr>
          <p:spPr bwMode="auto">
            <a:xfrm>
              <a:off x="3464" y="635"/>
              <a:ext cx="546" cy="285"/>
            </a:xfrm>
            <a:custGeom>
              <a:gdLst>
                <a:gd name="T0" fmla="*/ 7 w 1093"/>
                <a:gd name="T1" fmla="*/ 253 h 570"/>
                <a:gd name="T2" fmla="*/ 23 w 1093"/>
                <a:gd name="T3" fmla="*/ 229 h 570"/>
                <a:gd name="T4" fmla="*/ 45 w 1093"/>
                <a:gd name="T5" fmla="*/ 195 h 570"/>
                <a:gd name="T6" fmla="*/ 72 w 1093"/>
                <a:gd name="T7" fmla="*/ 157 h 570"/>
                <a:gd name="T8" fmla="*/ 101 w 1093"/>
                <a:gd name="T9" fmla="*/ 116 h 570"/>
                <a:gd name="T10" fmla="*/ 129 w 1093"/>
                <a:gd name="T11" fmla="*/ 76 h 570"/>
                <a:gd name="T12" fmla="*/ 155 w 1093"/>
                <a:gd name="T13" fmla="*/ 42 h 570"/>
                <a:gd name="T14" fmla="*/ 176 w 1093"/>
                <a:gd name="T15" fmla="*/ 18 h 570"/>
                <a:gd name="T16" fmla="*/ 195 w 1093"/>
                <a:gd name="T17" fmla="*/ 5 h 570"/>
                <a:gd name="T18" fmla="*/ 215 w 1093"/>
                <a:gd name="T19" fmla="*/ 2 h 570"/>
                <a:gd name="T20" fmla="*/ 231 w 1093"/>
                <a:gd name="T21" fmla="*/ 0 h 570"/>
                <a:gd name="T22" fmla="*/ 250 w 1093"/>
                <a:gd name="T23" fmla="*/ 0 h 570"/>
                <a:gd name="T24" fmla="*/ 269 w 1093"/>
                <a:gd name="T25" fmla="*/ 1 h 570"/>
                <a:gd name="T26" fmla="*/ 289 w 1093"/>
                <a:gd name="T27" fmla="*/ 3 h 570"/>
                <a:gd name="T28" fmla="*/ 308 w 1093"/>
                <a:gd name="T29" fmla="*/ 7 h 570"/>
                <a:gd name="T30" fmla="*/ 326 w 1093"/>
                <a:gd name="T31" fmla="*/ 14 h 570"/>
                <a:gd name="T32" fmla="*/ 343 w 1093"/>
                <a:gd name="T33" fmla="*/ 22 h 570"/>
                <a:gd name="T34" fmla="*/ 361 w 1093"/>
                <a:gd name="T35" fmla="*/ 34 h 570"/>
                <a:gd name="T36" fmla="*/ 385 w 1093"/>
                <a:gd name="T37" fmla="*/ 51 h 570"/>
                <a:gd name="T38" fmla="*/ 412 w 1093"/>
                <a:gd name="T39" fmla="*/ 71 h 570"/>
                <a:gd name="T40" fmla="*/ 441 w 1093"/>
                <a:gd name="T41" fmla="*/ 92 h 570"/>
                <a:gd name="T42" fmla="*/ 469 w 1093"/>
                <a:gd name="T43" fmla="*/ 116 h 570"/>
                <a:gd name="T44" fmla="*/ 496 w 1093"/>
                <a:gd name="T45" fmla="*/ 138 h 570"/>
                <a:gd name="T46" fmla="*/ 519 w 1093"/>
                <a:gd name="T47" fmla="*/ 159 h 570"/>
                <a:gd name="T48" fmla="*/ 536 w 1093"/>
                <a:gd name="T49" fmla="*/ 178 h 570"/>
                <a:gd name="T50" fmla="*/ 545 w 1093"/>
                <a:gd name="T51" fmla="*/ 193 h 570"/>
                <a:gd name="T52" fmla="*/ 546 w 1093"/>
                <a:gd name="T53" fmla="*/ 216 h 570"/>
                <a:gd name="T54" fmla="*/ 541 w 1093"/>
                <a:gd name="T55" fmla="*/ 241 h 570"/>
                <a:gd name="T56" fmla="*/ 532 w 1093"/>
                <a:gd name="T57" fmla="*/ 263 h 570"/>
                <a:gd name="T58" fmla="*/ 513 w 1093"/>
                <a:gd name="T59" fmla="*/ 282 h 570"/>
                <a:gd name="T60" fmla="*/ 495 w 1093"/>
                <a:gd name="T61" fmla="*/ 276 h 570"/>
                <a:gd name="T62" fmla="*/ 474 w 1093"/>
                <a:gd name="T63" fmla="*/ 254 h 570"/>
                <a:gd name="T64" fmla="*/ 452 w 1093"/>
                <a:gd name="T65" fmla="*/ 229 h 570"/>
                <a:gd name="T66" fmla="*/ 431 w 1093"/>
                <a:gd name="T67" fmla="*/ 208 h 570"/>
                <a:gd name="T68" fmla="*/ 417 w 1093"/>
                <a:gd name="T69" fmla="*/ 202 h 570"/>
                <a:gd name="T70" fmla="*/ 395 w 1093"/>
                <a:gd name="T71" fmla="*/ 194 h 570"/>
                <a:gd name="T72" fmla="*/ 380 w 1093"/>
                <a:gd name="T73" fmla="*/ 188 h 570"/>
                <a:gd name="T74" fmla="*/ 362 w 1093"/>
                <a:gd name="T75" fmla="*/ 180 h 570"/>
                <a:gd name="T76" fmla="*/ 343 w 1093"/>
                <a:gd name="T77" fmla="*/ 174 h 570"/>
                <a:gd name="T78" fmla="*/ 324 w 1093"/>
                <a:gd name="T79" fmla="*/ 168 h 570"/>
                <a:gd name="T80" fmla="*/ 305 w 1093"/>
                <a:gd name="T81" fmla="*/ 163 h 570"/>
                <a:gd name="T82" fmla="*/ 287 w 1093"/>
                <a:gd name="T83" fmla="*/ 162 h 570"/>
                <a:gd name="T84" fmla="*/ 269 w 1093"/>
                <a:gd name="T85" fmla="*/ 163 h 570"/>
                <a:gd name="T86" fmla="*/ 251 w 1093"/>
                <a:gd name="T87" fmla="*/ 168 h 570"/>
                <a:gd name="T88" fmla="*/ 233 w 1093"/>
                <a:gd name="T89" fmla="*/ 176 h 570"/>
                <a:gd name="T90" fmla="*/ 214 w 1093"/>
                <a:gd name="T91" fmla="*/ 185 h 570"/>
                <a:gd name="T92" fmla="*/ 197 w 1093"/>
                <a:gd name="T93" fmla="*/ 195 h 570"/>
                <a:gd name="T94" fmla="*/ 179 w 1093"/>
                <a:gd name="T95" fmla="*/ 207 h 570"/>
                <a:gd name="T96" fmla="*/ 157 w 1093"/>
                <a:gd name="T97" fmla="*/ 223 h 570"/>
                <a:gd name="T98" fmla="*/ 146 w 1093"/>
                <a:gd name="T99" fmla="*/ 233 h 570"/>
                <a:gd name="T100" fmla="*/ 130 w 1093"/>
                <a:gd name="T101" fmla="*/ 245 h 570"/>
                <a:gd name="T102" fmla="*/ 106 w 1093"/>
                <a:gd name="T103" fmla="*/ 261 h 570"/>
                <a:gd name="T104" fmla="*/ 82 w 1093"/>
                <a:gd name="T105" fmla="*/ 276 h 570"/>
                <a:gd name="T106" fmla="*/ 59 w 1093"/>
                <a:gd name="T107" fmla="*/ 284 h 570"/>
                <a:gd name="T108" fmla="*/ 40 w 1093"/>
                <a:gd name="T109" fmla="*/ 283 h 570"/>
                <a:gd name="T110" fmla="*/ 22 w 1093"/>
                <a:gd name="T111" fmla="*/ 278 h 570"/>
                <a:gd name="T112" fmla="*/ 6 w 1093"/>
                <a:gd name="T113" fmla="*/ 268 h 57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1093"/>
                <a:gd name="T172" fmla="*/ 0 h 570"/>
                <a:gd name="T173" fmla="*/ 1093 w 1093"/>
                <a:gd name="T174" fmla="*/ 570 h 570"/>
              </a:gdLst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1093" h="570">
                  <a:moveTo>
                    <a:pt x="0" y="528"/>
                  </a:moveTo>
                  <a:lnTo>
                    <a:pt x="0" y="526"/>
                  </a:lnTo>
                  <a:lnTo>
                    <a:pt x="4" y="523"/>
                  </a:lnTo>
                  <a:lnTo>
                    <a:pt x="6" y="519"/>
                  </a:lnTo>
                  <a:lnTo>
                    <a:pt x="8" y="515"/>
                  </a:lnTo>
                  <a:lnTo>
                    <a:pt x="10" y="511"/>
                  </a:lnTo>
                  <a:lnTo>
                    <a:pt x="14" y="507"/>
                  </a:lnTo>
                  <a:lnTo>
                    <a:pt x="17" y="502"/>
                  </a:lnTo>
                  <a:lnTo>
                    <a:pt x="21" y="494"/>
                  </a:lnTo>
                  <a:lnTo>
                    <a:pt x="25" y="488"/>
                  </a:lnTo>
                  <a:lnTo>
                    <a:pt x="31" y="481"/>
                  </a:lnTo>
                  <a:lnTo>
                    <a:pt x="35" y="473"/>
                  </a:lnTo>
                  <a:lnTo>
                    <a:pt x="40" y="466"/>
                  </a:lnTo>
                  <a:lnTo>
                    <a:pt x="46" y="458"/>
                  </a:lnTo>
                  <a:lnTo>
                    <a:pt x="52" y="450"/>
                  </a:lnTo>
                  <a:lnTo>
                    <a:pt x="57" y="441"/>
                  </a:lnTo>
                  <a:lnTo>
                    <a:pt x="63" y="431"/>
                  </a:lnTo>
                  <a:lnTo>
                    <a:pt x="71" y="422"/>
                  </a:lnTo>
                  <a:lnTo>
                    <a:pt x="76" y="412"/>
                  </a:lnTo>
                  <a:lnTo>
                    <a:pt x="84" y="403"/>
                  </a:lnTo>
                  <a:lnTo>
                    <a:pt x="90" y="391"/>
                  </a:lnTo>
                  <a:lnTo>
                    <a:pt x="97" y="382"/>
                  </a:lnTo>
                  <a:lnTo>
                    <a:pt x="107" y="371"/>
                  </a:lnTo>
                  <a:lnTo>
                    <a:pt x="112" y="359"/>
                  </a:lnTo>
                  <a:lnTo>
                    <a:pt x="122" y="348"/>
                  </a:lnTo>
                  <a:lnTo>
                    <a:pt x="128" y="336"/>
                  </a:lnTo>
                  <a:lnTo>
                    <a:pt x="137" y="325"/>
                  </a:lnTo>
                  <a:lnTo>
                    <a:pt x="145" y="314"/>
                  </a:lnTo>
                  <a:lnTo>
                    <a:pt x="152" y="302"/>
                  </a:lnTo>
                  <a:lnTo>
                    <a:pt x="162" y="289"/>
                  </a:lnTo>
                  <a:lnTo>
                    <a:pt x="170" y="279"/>
                  </a:lnTo>
                  <a:lnTo>
                    <a:pt x="177" y="266"/>
                  </a:lnTo>
                  <a:lnTo>
                    <a:pt x="185" y="255"/>
                  </a:lnTo>
                  <a:lnTo>
                    <a:pt x="194" y="243"/>
                  </a:lnTo>
                  <a:lnTo>
                    <a:pt x="202" y="232"/>
                  </a:lnTo>
                  <a:lnTo>
                    <a:pt x="211" y="218"/>
                  </a:lnTo>
                  <a:lnTo>
                    <a:pt x="219" y="207"/>
                  </a:lnTo>
                  <a:lnTo>
                    <a:pt x="227" y="196"/>
                  </a:lnTo>
                  <a:lnTo>
                    <a:pt x="236" y="184"/>
                  </a:lnTo>
                  <a:lnTo>
                    <a:pt x="244" y="175"/>
                  </a:lnTo>
                  <a:lnTo>
                    <a:pt x="251" y="163"/>
                  </a:lnTo>
                  <a:lnTo>
                    <a:pt x="259" y="152"/>
                  </a:lnTo>
                  <a:lnTo>
                    <a:pt x="266" y="142"/>
                  </a:lnTo>
                  <a:lnTo>
                    <a:pt x="274" y="131"/>
                  </a:lnTo>
                  <a:lnTo>
                    <a:pt x="282" y="122"/>
                  </a:lnTo>
                  <a:lnTo>
                    <a:pt x="289" y="112"/>
                  </a:lnTo>
                  <a:lnTo>
                    <a:pt x="297" y="103"/>
                  </a:lnTo>
                  <a:lnTo>
                    <a:pt x="304" y="93"/>
                  </a:lnTo>
                  <a:lnTo>
                    <a:pt x="310" y="85"/>
                  </a:lnTo>
                  <a:lnTo>
                    <a:pt x="318" y="76"/>
                  </a:lnTo>
                  <a:lnTo>
                    <a:pt x="324" y="68"/>
                  </a:lnTo>
                  <a:lnTo>
                    <a:pt x="329" y="61"/>
                  </a:lnTo>
                  <a:lnTo>
                    <a:pt x="335" y="55"/>
                  </a:lnTo>
                  <a:lnTo>
                    <a:pt x="341" y="47"/>
                  </a:lnTo>
                  <a:lnTo>
                    <a:pt x="348" y="42"/>
                  </a:lnTo>
                  <a:lnTo>
                    <a:pt x="352" y="36"/>
                  </a:lnTo>
                  <a:lnTo>
                    <a:pt x="358" y="32"/>
                  </a:lnTo>
                  <a:lnTo>
                    <a:pt x="362" y="26"/>
                  </a:lnTo>
                  <a:lnTo>
                    <a:pt x="365" y="25"/>
                  </a:lnTo>
                  <a:lnTo>
                    <a:pt x="373" y="17"/>
                  </a:lnTo>
                  <a:lnTo>
                    <a:pt x="379" y="15"/>
                  </a:lnTo>
                  <a:lnTo>
                    <a:pt x="384" y="13"/>
                  </a:lnTo>
                  <a:lnTo>
                    <a:pt x="390" y="11"/>
                  </a:lnTo>
                  <a:lnTo>
                    <a:pt x="396" y="9"/>
                  </a:lnTo>
                  <a:lnTo>
                    <a:pt x="401" y="7"/>
                  </a:lnTo>
                  <a:lnTo>
                    <a:pt x="409" y="6"/>
                  </a:lnTo>
                  <a:lnTo>
                    <a:pt x="417" y="6"/>
                  </a:lnTo>
                  <a:lnTo>
                    <a:pt x="422" y="4"/>
                  </a:lnTo>
                  <a:lnTo>
                    <a:pt x="426" y="4"/>
                  </a:lnTo>
                  <a:lnTo>
                    <a:pt x="430" y="4"/>
                  </a:lnTo>
                  <a:lnTo>
                    <a:pt x="436" y="4"/>
                  </a:lnTo>
                  <a:lnTo>
                    <a:pt x="439" y="4"/>
                  </a:lnTo>
                  <a:lnTo>
                    <a:pt x="443" y="2"/>
                  </a:lnTo>
                  <a:lnTo>
                    <a:pt x="449" y="2"/>
                  </a:lnTo>
                  <a:lnTo>
                    <a:pt x="453" y="2"/>
                  </a:lnTo>
                  <a:lnTo>
                    <a:pt x="457" y="0"/>
                  </a:lnTo>
                  <a:lnTo>
                    <a:pt x="462" y="0"/>
                  </a:lnTo>
                  <a:lnTo>
                    <a:pt x="468" y="0"/>
                  </a:lnTo>
                  <a:lnTo>
                    <a:pt x="474" y="0"/>
                  </a:lnTo>
                  <a:lnTo>
                    <a:pt x="478" y="0"/>
                  </a:lnTo>
                  <a:lnTo>
                    <a:pt x="483" y="0"/>
                  </a:lnTo>
                  <a:lnTo>
                    <a:pt x="489" y="0"/>
                  </a:lnTo>
                  <a:lnTo>
                    <a:pt x="495" y="0"/>
                  </a:lnTo>
                  <a:lnTo>
                    <a:pt x="500" y="0"/>
                  </a:lnTo>
                  <a:lnTo>
                    <a:pt x="506" y="0"/>
                  </a:lnTo>
                  <a:lnTo>
                    <a:pt x="510" y="0"/>
                  </a:lnTo>
                  <a:lnTo>
                    <a:pt x="517" y="0"/>
                  </a:lnTo>
                  <a:lnTo>
                    <a:pt x="521" y="0"/>
                  </a:lnTo>
                  <a:lnTo>
                    <a:pt x="527" y="0"/>
                  </a:lnTo>
                  <a:lnTo>
                    <a:pt x="533" y="0"/>
                  </a:lnTo>
                  <a:lnTo>
                    <a:pt x="538" y="2"/>
                  </a:lnTo>
                  <a:lnTo>
                    <a:pt x="544" y="2"/>
                  </a:lnTo>
                  <a:lnTo>
                    <a:pt x="550" y="2"/>
                  </a:lnTo>
                  <a:lnTo>
                    <a:pt x="554" y="4"/>
                  </a:lnTo>
                  <a:lnTo>
                    <a:pt x="561" y="4"/>
                  </a:lnTo>
                  <a:lnTo>
                    <a:pt x="567" y="4"/>
                  </a:lnTo>
                  <a:lnTo>
                    <a:pt x="573" y="6"/>
                  </a:lnTo>
                  <a:lnTo>
                    <a:pt x="578" y="6"/>
                  </a:lnTo>
                  <a:lnTo>
                    <a:pt x="584" y="7"/>
                  </a:lnTo>
                  <a:lnTo>
                    <a:pt x="588" y="7"/>
                  </a:lnTo>
                  <a:lnTo>
                    <a:pt x="595" y="9"/>
                  </a:lnTo>
                  <a:lnTo>
                    <a:pt x="599" y="11"/>
                  </a:lnTo>
                  <a:lnTo>
                    <a:pt x="605" y="13"/>
                  </a:lnTo>
                  <a:lnTo>
                    <a:pt x="611" y="13"/>
                  </a:lnTo>
                  <a:lnTo>
                    <a:pt x="616" y="15"/>
                  </a:lnTo>
                  <a:lnTo>
                    <a:pt x="622" y="15"/>
                  </a:lnTo>
                  <a:lnTo>
                    <a:pt x="628" y="17"/>
                  </a:lnTo>
                  <a:lnTo>
                    <a:pt x="632" y="19"/>
                  </a:lnTo>
                  <a:lnTo>
                    <a:pt x="637" y="21"/>
                  </a:lnTo>
                  <a:lnTo>
                    <a:pt x="643" y="23"/>
                  </a:lnTo>
                  <a:lnTo>
                    <a:pt x="649" y="25"/>
                  </a:lnTo>
                  <a:lnTo>
                    <a:pt x="652" y="28"/>
                  </a:lnTo>
                  <a:lnTo>
                    <a:pt x="658" y="30"/>
                  </a:lnTo>
                  <a:lnTo>
                    <a:pt x="662" y="32"/>
                  </a:lnTo>
                  <a:lnTo>
                    <a:pt x="668" y="34"/>
                  </a:lnTo>
                  <a:lnTo>
                    <a:pt x="671" y="36"/>
                  </a:lnTo>
                  <a:lnTo>
                    <a:pt x="677" y="40"/>
                  </a:lnTo>
                  <a:lnTo>
                    <a:pt x="681" y="42"/>
                  </a:lnTo>
                  <a:lnTo>
                    <a:pt x="687" y="45"/>
                  </a:lnTo>
                  <a:lnTo>
                    <a:pt x="690" y="47"/>
                  </a:lnTo>
                  <a:lnTo>
                    <a:pt x="694" y="51"/>
                  </a:lnTo>
                  <a:lnTo>
                    <a:pt x="700" y="53"/>
                  </a:lnTo>
                  <a:lnTo>
                    <a:pt x="706" y="57"/>
                  </a:lnTo>
                  <a:lnTo>
                    <a:pt x="709" y="61"/>
                  </a:lnTo>
                  <a:lnTo>
                    <a:pt x="717" y="65"/>
                  </a:lnTo>
                  <a:lnTo>
                    <a:pt x="723" y="68"/>
                  </a:lnTo>
                  <a:lnTo>
                    <a:pt x="730" y="72"/>
                  </a:lnTo>
                  <a:lnTo>
                    <a:pt x="736" y="78"/>
                  </a:lnTo>
                  <a:lnTo>
                    <a:pt x="742" y="82"/>
                  </a:lnTo>
                  <a:lnTo>
                    <a:pt x="749" y="85"/>
                  </a:lnTo>
                  <a:lnTo>
                    <a:pt x="755" y="91"/>
                  </a:lnTo>
                  <a:lnTo>
                    <a:pt x="763" y="95"/>
                  </a:lnTo>
                  <a:lnTo>
                    <a:pt x="770" y="103"/>
                  </a:lnTo>
                  <a:lnTo>
                    <a:pt x="778" y="106"/>
                  </a:lnTo>
                  <a:lnTo>
                    <a:pt x="786" y="112"/>
                  </a:lnTo>
                  <a:lnTo>
                    <a:pt x="793" y="118"/>
                  </a:lnTo>
                  <a:lnTo>
                    <a:pt x="801" y="123"/>
                  </a:lnTo>
                  <a:lnTo>
                    <a:pt x="808" y="129"/>
                  </a:lnTo>
                  <a:lnTo>
                    <a:pt x="816" y="135"/>
                  </a:lnTo>
                  <a:lnTo>
                    <a:pt x="825" y="141"/>
                  </a:lnTo>
                  <a:lnTo>
                    <a:pt x="833" y="146"/>
                  </a:lnTo>
                  <a:lnTo>
                    <a:pt x="841" y="154"/>
                  </a:lnTo>
                  <a:lnTo>
                    <a:pt x="850" y="160"/>
                  </a:lnTo>
                  <a:lnTo>
                    <a:pt x="858" y="165"/>
                  </a:lnTo>
                  <a:lnTo>
                    <a:pt x="865" y="173"/>
                  </a:lnTo>
                  <a:lnTo>
                    <a:pt x="875" y="179"/>
                  </a:lnTo>
                  <a:lnTo>
                    <a:pt x="882" y="184"/>
                  </a:lnTo>
                  <a:lnTo>
                    <a:pt x="892" y="192"/>
                  </a:lnTo>
                  <a:lnTo>
                    <a:pt x="900" y="198"/>
                  </a:lnTo>
                  <a:lnTo>
                    <a:pt x="907" y="205"/>
                  </a:lnTo>
                  <a:lnTo>
                    <a:pt x="917" y="211"/>
                  </a:lnTo>
                  <a:lnTo>
                    <a:pt x="924" y="218"/>
                  </a:lnTo>
                  <a:lnTo>
                    <a:pt x="932" y="224"/>
                  </a:lnTo>
                  <a:lnTo>
                    <a:pt x="939" y="232"/>
                  </a:lnTo>
                  <a:lnTo>
                    <a:pt x="949" y="237"/>
                  </a:lnTo>
                  <a:lnTo>
                    <a:pt x="957" y="243"/>
                  </a:lnTo>
                  <a:lnTo>
                    <a:pt x="964" y="251"/>
                  </a:lnTo>
                  <a:lnTo>
                    <a:pt x="972" y="257"/>
                  </a:lnTo>
                  <a:lnTo>
                    <a:pt x="979" y="264"/>
                  </a:lnTo>
                  <a:lnTo>
                    <a:pt x="985" y="270"/>
                  </a:lnTo>
                  <a:lnTo>
                    <a:pt x="993" y="276"/>
                  </a:lnTo>
                  <a:lnTo>
                    <a:pt x="1000" y="283"/>
                  </a:lnTo>
                  <a:lnTo>
                    <a:pt x="1008" y="289"/>
                  </a:lnTo>
                  <a:lnTo>
                    <a:pt x="1014" y="295"/>
                  </a:lnTo>
                  <a:lnTo>
                    <a:pt x="1019" y="300"/>
                  </a:lnTo>
                  <a:lnTo>
                    <a:pt x="1027" y="306"/>
                  </a:lnTo>
                  <a:lnTo>
                    <a:pt x="1033" y="314"/>
                  </a:lnTo>
                  <a:lnTo>
                    <a:pt x="1038" y="319"/>
                  </a:lnTo>
                  <a:lnTo>
                    <a:pt x="1044" y="325"/>
                  </a:lnTo>
                  <a:lnTo>
                    <a:pt x="1048" y="331"/>
                  </a:lnTo>
                  <a:lnTo>
                    <a:pt x="1055" y="336"/>
                  </a:lnTo>
                  <a:lnTo>
                    <a:pt x="1059" y="340"/>
                  </a:lnTo>
                  <a:lnTo>
                    <a:pt x="1063" y="346"/>
                  </a:lnTo>
                  <a:lnTo>
                    <a:pt x="1067" y="352"/>
                  </a:lnTo>
                  <a:lnTo>
                    <a:pt x="1073" y="357"/>
                  </a:lnTo>
                  <a:lnTo>
                    <a:pt x="1074" y="361"/>
                  </a:lnTo>
                  <a:lnTo>
                    <a:pt x="1078" y="365"/>
                  </a:lnTo>
                  <a:lnTo>
                    <a:pt x="1082" y="371"/>
                  </a:lnTo>
                  <a:lnTo>
                    <a:pt x="1084" y="374"/>
                  </a:lnTo>
                  <a:lnTo>
                    <a:pt x="1086" y="378"/>
                  </a:lnTo>
                  <a:lnTo>
                    <a:pt x="1088" y="382"/>
                  </a:lnTo>
                  <a:lnTo>
                    <a:pt x="1090" y="386"/>
                  </a:lnTo>
                  <a:lnTo>
                    <a:pt x="1092" y="391"/>
                  </a:lnTo>
                  <a:lnTo>
                    <a:pt x="1092" y="397"/>
                  </a:lnTo>
                  <a:lnTo>
                    <a:pt x="1093" y="405"/>
                  </a:lnTo>
                  <a:lnTo>
                    <a:pt x="1093" y="410"/>
                  </a:lnTo>
                  <a:lnTo>
                    <a:pt x="1093" y="418"/>
                  </a:lnTo>
                  <a:lnTo>
                    <a:pt x="1093" y="426"/>
                  </a:lnTo>
                  <a:lnTo>
                    <a:pt x="1093" y="433"/>
                  </a:lnTo>
                  <a:lnTo>
                    <a:pt x="1093" y="439"/>
                  </a:lnTo>
                  <a:lnTo>
                    <a:pt x="1092" y="447"/>
                  </a:lnTo>
                  <a:lnTo>
                    <a:pt x="1090" y="454"/>
                  </a:lnTo>
                  <a:lnTo>
                    <a:pt x="1090" y="462"/>
                  </a:lnTo>
                  <a:lnTo>
                    <a:pt x="1086" y="468"/>
                  </a:lnTo>
                  <a:lnTo>
                    <a:pt x="1086" y="475"/>
                  </a:lnTo>
                  <a:lnTo>
                    <a:pt x="1082" y="483"/>
                  </a:lnTo>
                  <a:lnTo>
                    <a:pt x="1080" y="488"/>
                  </a:lnTo>
                  <a:lnTo>
                    <a:pt x="1078" y="496"/>
                  </a:lnTo>
                  <a:lnTo>
                    <a:pt x="1076" y="502"/>
                  </a:lnTo>
                  <a:lnTo>
                    <a:pt x="1073" y="507"/>
                  </a:lnTo>
                  <a:lnTo>
                    <a:pt x="1071" y="513"/>
                  </a:lnTo>
                  <a:lnTo>
                    <a:pt x="1067" y="519"/>
                  </a:lnTo>
                  <a:lnTo>
                    <a:pt x="1065" y="525"/>
                  </a:lnTo>
                  <a:lnTo>
                    <a:pt x="1061" y="530"/>
                  </a:lnTo>
                  <a:lnTo>
                    <a:pt x="1057" y="534"/>
                  </a:lnTo>
                  <a:lnTo>
                    <a:pt x="1054" y="540"/>
                  </a:lnTo>
                  <a:lnTo>
                    <a:pt x="1050" y="545"/>
                  </a:lnTo>
                  <a:lnTo>
                    <a:pt x="1042" y="551"/>
                  </a:lnTo>
                  <a:lnTo>
                    <a:pt x="1035" y="557"/>
                  </a:lnTo>
                  <a:lnTo>
                    <a:pt x="1027" y="563"/>
                  </a:lnTo>
                  <a:lnTo>
                    <a:pt x="1019" y="564"/>
                  </a:lnTo>
                  <a:lnTo>
                    <a:pt x="1016" y="564"/>
                  </a:lnTo>
                  <a:lnTo>
                    <a:pt x="1012" y="563"/>
                  </a:lnTo>
                  <a:lnTo>
                    <a:pt x="1006" y="561"/>
                  </a:lnTo>
                  <a:lnTo>
                    <a:pt x="1002" y="559"/>
                  </a:lnTo>
                  <a:lnTo>
                    <a:pt x="995" y="555"/>
                  </a:lnTo>
                  <a:lnTo>
                    <a:pt x="991" y="551"/>
                  </a:lnTo>
                  <a:lnTo>
                    <a:pt x="985" y="547"/>
                  </a:lnTo>
                  <a:lnTo>
                    <a:pt x="979" y="542"/>
                  </a:lnTo>
                  <a:lnTo>
                    <a:pt x="974" y="536"/>
                  </a:lnTo>
                  <a:lnTo>
                    <a:pt x="968" y="530"/>
                  </a:lnTo>
                  <a:lnTo>
                    <a:pt x="962" y="523"/>
                  </a:lnTo>
                  <a:lnTo>
                    <a:pt x="957" y="517"/>
                  </a:lnTo>
                  <a:lnTo>
                    <a:pt x="949" y="509"/>
                  </a:lnTo>
                  <a:lnTo>
                    <a:pt x="943" y="504"/>
                  </a:lnTo>
                  <a:lnTo>
                    <a:pt x="938" y="496"/>
                  </a:lnTo>
                  <a:lnTo>
                    <a:pt x="930" y="488"/>
                  </a:lnTo>
                  <a:lnTo>
                    <a:pt x="924" y="481"/>
                  </a:lnTo>
                  <a:lnTo>
                    <a:pt x="917" y="473"/>
                  </a:lnTo>
                  <a:lnTo>
                    <a:pt x="911" y="466"/>
                  </a:lnTo>
                  <a:lnTo>
                    <a:pt x="905" y="458"/>
                  </a:lnTo>
                  <a:lnTo>
                    <a:pt x="898" y="452"/>
                  </a:lnTo>
                  <a:lnTo>
                    <a:pt x="892" y="445"/>
                  </a:lnTo>
                  <a:lnTo>
                    <a:pt x="886" y="439"/>
                  </a:lnTo>
                  <a:lnTo>
                    <a:pt x="881" y="433"/>
                  </a:lnTo>
                  <a:lnTo>
                    <a:pt x="875" y="426"/>
                  </a:lnTo>
                  <a:lnTo>
                    <a:pt x="869" y="422"/>
                  </a:lnTo>
                  <a:lnTo>
                    <a:pt x="863" y="416"/>
                  </a:lnTo>
                  <a:lnTo>
                    <a:pt x="860" y="414"/>
                  </a:lnTo>
                  <a:lnTo>
                    <a:pt x="856" y="410"/>
                  </a:lnTo>
                  <a:lnTo>
                    <a:pt x="850" y="409"/>
                  </a:lnTo>
                  <a:lnTo>
                    <a:pt x="846" y="407"/>
                  </a:lnTo>
                  <a:lnTo>
                    <a:pt x="843" y="407"/>
                  </a:lnTo>
                  <a:lnTo>
                    <a:pt x="839" y="405"/>
                  </a:lnTo>
                  <a:lnTo>
                    <a:pt x="835" y="405"/>
                  </a:lnTo>
                  <a:lnTo>
                    <a:pt x="829" y="403"/>
                  </a:lnTo>
                  <a:lnTo>
                    <a:pt x="824" y="401"/>
                  </a:lnTo>
                  <a:lnTo>
                    <a:pt x="816" y="399"/>
                  </a:lnTo>
                  <a:lnTo>
                    <a:pt x="810" y="395"/>
                  </a:lnTo>
                  <a:lnTo>
                    <a:pt x="803" y="393"/>
                  </a:lnTo>
                  <a:lnTo>
                    <a:pt x="795" y="391"/>
                  </a:lnTo>
                  <a:lnTo>
                    <a:pt x="791" y="388"/>
                  </a:lnTo>
                  <a:lnTo>
                    <a:pt x="786" y="388"/>
                  </a:lnTo>
                  <a:lnTo>
                    <a:pt x="782" y="386"/>
                  </a:lnTo>
                  <a:lnTo>
                    <a:pt x="778" y="384"/>
                  </a:lnTo>
                  <a:lnTo>
                    <a:pt x="774" y="382"/>
                  </a:lnTo>
                  <a:lnTo>
                    <a:pt x="768" y="380"/>
                  </a:lnTo>
                  <a:lnTo>
                    <a:pt x="765" y="378"/>
                  </a:lnTo>
                  <a:lnTo>
                    <a:pt x="761" y="376"/>
                  </a:lnTo>
                  <a:lnTo>
                    <a:pt x="755" y="374"/>
                  </a:lnTo>
                  <a:lnTo>
                    <a:pt x="749" y="371"/>
                  </a:lnTo>
                  <a:lnTo>
                    <a:pt x="744" y="369"/>
                  </a:lnTo>
                  <a:lnTo>
                    <a:pt x="740" y="369"/>
                  </a:lnTo>
                  <a:lnTo>
                    <a:pt x="734" y="365"/>
                  </a:lnTo>
                  <a:lnTo>
                    <a:pt x="730" y="365"/>
                  </a:lnTo>
                  <a:lnTo>
                    <a:pt x="725" y="361"/>
                  </a:lnTo>
                  <a:lnTo>
                    <a:pt x="721" y="361"/>
                  </a:lnTo>
                  <a:lnTo>
                    <a:pt x="715" y="357"/>
                  </a:lnTo>
                  <a:lnTo>
                    <a:pt x="709" y="355"/>
                  </a:lnTo>
                  <a:lnTo>
                    <a:pt x="704" y="353"/>
                  </a:lnTo>
                  <a:lnTo>
                    <a:pt x="698" y="352"/>
                  </a:lnTo>
                  <a:lnTo>
                    <a:pt x="692" y="350"/>
                  </a:lnTo>
                  <a:lnTo>
                    <a:pt x="687" y="348"/>
                  </a:lnTo>
                  <a:lnTo>
                    <a:pt x="683" y="346"/>
                  </a:lnTo>
                  <a:lnTo>
                    <a:pt x="677" y="344"/>
                  </a:lnTo>
                  <a:lnTo>
                    <a:pt x="671" y="342"/>
                  </a:lnTo>
                  <a:lnTo>
                    <a:pt x="666" y="340"/>
                  </a:lnTo>
                  <a:lnTo>
                    <a:pt x="660" y="340"/>
                  </a:lnTo>
                  <a:lnTo>
                    <a:pt x="654" y="338"/>
                  </a:lnTo>
                  <a:lnTo>
                    <a:pt x="649" y="336"/>
                  </a:lnTo>
                  <a:lnTo>
                    <a:pt x="643" y="334"/>
                  </a:lnTo>
                  <a:lnTo>
                    <a:pt x="639" y="334"/>
                  </a:lnTo>
                  <a:lnTo>
                    <a:pt x="633" y="333"/>
                  </a:lnTo>
                  <a:lnTo>
                    <a:pt x="628" y="331"/>
                  </a:lnTo>
                  <a:lnTo>
                    <a:pt x="622" y="331"/>
                  </a:lnTo>
                  <a:lnTo>
                    <a:pt x="616" y="329"/>
                  </a:lnTo>
                  <a:lnTo>
                    <a:pt x="611" y="327"/>
                  </a:lnTo>
                  <a:lnTo>
                    <a:pt x="605" y="327"/>
                  </a:lnTo>
                  <a:lnTo>
                    <a:pt x="601" y="327"/>
                  </a:lnTo>
                  <a:lnTo>
                    <a:pt x="595" y="325"/>
                  </a:lnTo>
                  <a:lnTo>
                    <a:pt x="590" y="325"/>
                  </a:lnTo>
                  <a:lnTo>
                    <a:pt x="584" y="325"/>
                  </a:lnTo>
                  <a:lnTo>
                    <a:pt x="578" y="325"/>
                  </a:lnTo>
                  <a:lnTo>
                    <a:pt x="574" y="325"/>
                  </a:lnTo>
                  <a:lnTo>
                    <a:pt x="569" y="325"/>
                  </a:lnTo>
                  <a:lnTo>
                    <a:pt x="563" y="325"/>
                  </a:lnTo>
                  <a:lnTo>
                    <a:pt x="557" y="325"/>
                  </a:lnTo>
                  <a:lnTo>
                    <a:pt x="554" y="325"/>
                  </a:lnTo>
                  <a:lnTo>
                    <a:pt x="550" y="327"/>
                  </a:lnTo>
                  <a:lnTo>
                    <a:pt x="544" y="327"/>
                  </a:lnTo>
                  <a:lnTo>
                    <a:pt x="538" y="327"/>
                  </a:lnTo>
                  <a:lnTo>
                    <a:pt x="533" y="329"/>
                  </a:lnTo>
                  <a:lnTo>
                    <a:pt x="529" y="331"/>
                  </a:lnTo>
                  <a:lnTo>
                    <a:pt x="523" y="331"/>
                  </a:lnTo>
                  <a:lnTo>
                    <a:pt x="517" y="333"/>
                  </a:lnTo>
                  <a:lnTo>
                    <a:pt x="512" y="334"/>
                  </a:lnTo>
                  <a:lnTo>
                    <a:pt x="508" y="336"/>
                  </a:lnTo>
                  <a:lnTo>
                    <a:pt x="502" y="336"/>
                  </a:lnTo>
                  <a:lnTo>
                    <a:pt x="497" y="338"/>
                  </a:lnTo>
                  <a:lnTo>
                    <a:pt x="491" y="340"/>
                  </a:lnTo>
                  <a:lnTo>
                    <a:pt x="487" y="342"/>
                  </a:lnTo>
                  <a:lnTo>
                    <a:pt x="479" y="344"/>
                  </a:lnTo>
                  <a:lnTo>
                    <a:pt x="476" y="348"/>
                  </a:lnTo>
                  <a:lnTo>
                    <a:pt x="470" y="350"/>
                  </a:lnTo>
                  <a:lnTo>
                    <a:pt x="466" y="352"/>
                  </a:lnTo>
                  <a:lnTo>
                    <a:pt x="460" y="353"/>
                  </a:lnTo>
                  <a:lnTo>
                    <a:pt x="455" y="357"/>
                  </a:lnTo>
                  <a:lnTo>
                    <a:pt x="449" y="359"/>
                  </a:lnTo>
                  <a:lnTo>
                    <a:pt x="443" y="361"/>
                  </a:lnTo>
                  <a:lnTo>
                    <a:pt x="439" y="365"/>
                  </a:lnTo>
                  <a:lnTo>
                    <a:pt x="434" y="367"/>
                  </a:lnTo>
                  <a:lnTo>
                    <a:pt x="428" y="371"/>
                  </a:lnTo>
                  <a:lnTo>
                    <a:pt x="424" y="372"/>
                  </a:lnTo>
                  <a:lnTo>
                    <a:pt x="419" y="374"/>
                  </a:lnTo>
                  <a:lnTo>
                    <a:pt x="413" y="378"/>
                  </a:lnTo>
                  <a:lnTo>
                    <a:pt x="409" y="382"/>
                  </a:lnTo>
                  <a:lnTo>
                    <a:pt x="403" y="386"/>
                  </a:lnTo>
                  <a:lnTo>
                    <a:pt x="398" y="388"/>
                  </a:lnTo>
                  <a:lnTo>
                    <a:pt x="394" y="391"/>
                  </a:lnTo>
                  <a:lnTo>
                    <a:pt x="390" y="393"/>
                  </a:lnTo>
                  <a:lnTo>
                    <a:pt x="384" y="397"/>
                  </a:lnTo>
                  <a:lnTo>
                    <a:pt x="381" y="399"/>
                  </a:lnTo>
                  <a:lnTo>
                    <a:pt x="375" y="403"/>
                  </a:lnTo>
                  <a:lnTo>
                    <a:pt x="371" y="405"/>
                  </a:lnTo>
                  <a:lnTo>
                    <a:pt x="367" y="409"/>
                  </a:lnTo>
                  <a:lnTo>
                    <a:pt x="358" y="414"/>
                  </a:lnTo>
                  <a:lnTo>
                    <a:pt x="350" y="420"/>
                  </a:lnTo>
                  <a:lnTo>
                    <a:pt x="344" y="426"/>
                  </a:lnTo>
                  <a:lnTo>
                    <a:pt x="337" y="429"/>
                  </a:lnTo>
                  <a:lnTo>
                    <a:pt x="331" y="435"/>
                  </a:lnTo>
                  <a:lnTo>
                    <a:pt x="325" y="439"/>
                  </a:lnTo>
                  <a:lnTo>
                    <a:pt x="320" y="443"/>
                  </a:lnTo>
                  <a:lnTo>
                    <a:pt x="314" y="447"/>
                  </a:lnTo>
                  <a:lnTo>
                    <a:pt x="310" y="450"/>
                  </a:lnTo>
                  <a:lnTo>
                    <a:pt x="308" y="454"/>
                  </a:lnTo>
                  <a:lnTo>
                    <a:pt x="303" y="456"/>
                  </a:lnTo>
                  <a:lnTo>
                    <a:pt x="301" y="460"/>
                  </a:lnTo>
                  <a:lnTo>
                    <a:pt x="297" y="464"/>
                  </a:lnTo>
                  <a:lnTo>
                    <a:pt x="293" y="466"/>
                  </a:lnTo>
                  <a:lnTo>
                    <a:pt x="289" y="468"/>
                  </a:lnTo>
                  <a:lnTo>
                    <a:pt x="285" y="471"/>
                  </a:lnTo>
                  <a:lnTo>
                    <a:pt x="282" y="473"/>
                  </a:lnTo>
                  <a:lnTo>
                    <a:pt x="276" y="477"/>
                  </a:lnTo>
                  <a:lnTo>
                    <a:pt x="272" y="481"/>
                  </a:lnTo>
                  <a:lnTo>
                    <a:pt x="266" y="485"/>
                  </a:lnTo>
                  <a:lnTo>
                    <a:pt x="261" y="490"/>
                  </a:lnTo>
                  <a:lnTo>
                    <a:pt x="255" y="494"/>
                  </a:lnTo>
                  <a:lnTo>
                    <a:pt x="249" y="498"/>
                  </a:lnTo>
                  <a:lnTo>
                    <a:pt x="242" y="504"/>
                  </a:lnTo>
                  <a:lnTo>
                    <a:pt x="236" y="507"/>
                  </a:lnTo>
                  <a:lnTo>
                    <a:pt x="228" y="513"/>
                  </a:lnTo>
                  <a:lnTo>
                    <a:pt x="221" y="517"/>
                  </a:lnTo>
                  <a:lnTo>
                    <a:pt x="213" y="521"/>
                  </a:lnTo>
                  <a:lnTo>
                    <a:pt x="208" y="526"/>
                  </a:lnTo>
                  <a:lnTo>
                    <a:pt x="200" y="530"/>
                  </a:lnTo>
                  <a:lnTo>
                    <a:pt x="192" y="536"/>
                  </a:lnTo>
                  <a:lnTo>
                    <a:pt x="185" y="540"/>
                  </a:lnTo>
                  <a:lnTo>
                    <a:pt x="179" y="545"/>
                  </a:lnTo>
                  <a:lnTo>
                    <a:pt x="171" y="547"/>
                  </a:lnTo>
                  <a:lnTo>
                    <a:pt x="164" y="551"/>
                  </a:lnTo>
                  <a:lnTo>
                    <a:pt x="156" y="555"/>
                  </a:lnTo>
                  <a:lnTo>
                    <a:pt x="150" y="559"/>
                  </a:lnTo>
                  <a:lnTo>
                    <a:pt x="143" y="561"/>
                  </a:lnTo>
                  <a:lnTo>
                    <a:pt x="137" y="564"/>
                  </a:lnTo>
                  <a:lnTo>
                    <a:pt x="131" y="566"/>
                  </a:lnTo>
                  <a:lnTo>
                    <a:pt x="126" y="568"/>
                  </a:lnTo>
                  <a:lnTo>
                    <a:pt x="118" y="568"/>
                  </a:lnTo>
                  <a:lnTo>
                    <a:pt x="114" y="568"/>
                  </a:lnTo>
                  <a:lnTo>
                    <a:pt x="107" y="568"/>
                  </a:lnTo>
                  <a:lnTo>
                    <a:pt x="101" y="570"/>
                  </a:lnTo>
                  <a:lnTo>
                    <a:pt x="95" y="568"/>
                  </a:lnTo>
                  <a:lnTo>
                    <a:pt x="90" y="568"/>
                  </a:lnTo>
                  <a:lnTo>
                    <a:pt x="84" y="568"/>
                  </a:lnTo>
                  <a:lnTo>
                    <a:pt x="80" y="566"/>
                  </a:lnTo>
                  <a:lnTo>
                    <a:pt x="74" y="564"/>
                  </a:lnTo>
                  <a:lnTo>
                    <a:pt x="69" y="563"/>
                  </a:lnTo>
                  <a:lnTo>
                    <a:pt x="63" y="563"/>
                  </a:lnTo>
                  <a:lnTo>
                    <a:pt x="59" y="561"/>
                  </a:lnTo>
                  <a:lnTo>
                    <a:pt x="54" y="559"/>
                  </a:lnTo>
                  <a:lnTo>
                    <a:pt x="50" y="557"/>
                  </a:lnTo>
                  <a:lnTo>
                    <a:pt x="44" y="555"/>
                  </a:lnTo>
                  <a:lnTo>
                    <a:pt x="40" y="553"/>
                  </a:lnTo>
                  <a:lnTo>
                    <a:pt x="36" y="549"/>
                  </a:lnTo>
                  <a:lnTo>
                    <a:pt x="31" y="547"/>
                  </a:lnTo>
                  <a:lnTo>
                    <a:pt x="27" y="545"/>
                  </a:lnTo>
                  <a:lnTo>
                    <a:pt x="23" y="544"/>
                  </a:lnTo>
                  <a:lnTo>
                    <a:pt x="16" y="538"/>
                  </a:lnTo>
                  <a:lnTo>
                    <a:pt x="12" y="536"/>
                  </a:lnTo>
                  <a:lnTo>
                    <a:pt x="6" y="532"/>
                  </a:lnTo>
                  <a:lnTo>
                    <a:pt x="2" y="530"/>
                  </a:lnTo>
                  <a:lnTo>
                    <a:pt x="0" y="528"/>
                  </a:lnTo>
                  <a:close/>
                </a:path>
              </a:pathLst>
            </a:custGeom>
            <a:solidFill>
              <a:srgbClr val="FF9900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73" name="Freeform 38"/>
            <p:cNvSpPr/>
            <p:nvPr/>
          </p:nvSpPr>
          <p:spPr bwMode="auto">
            <a:xfrm>
              <a:off x="3592" y="828"/>
              <a:ext cx="332" cy="176"/>
            </a:xfrm>
            <a:custGeom>
              <a:gdLst>
                <a:gd name="T0" fmla="*/ 45 w 663"/>
                <a:gd name="T1" fmla="*/ 20 h 351"/>
                <a:gd name="T2" fmla="*/ 59 w 663"/>
                <a:gd name="T3" fmla="*/ 26 h 351"/>
                <a:gd name="T4" fmla="*/ 71 w 663"/>
                <a:gd name="T5" fmla="*/ 29 h 351"/>
                <a:gd name="T6" fmla="*/ 84 w 663"/>
                <a:gd name="T7" fmla="*/ 33 h 351"/>
                <a:gd name="T8" fmla="*/ 98 w 663"/>
                <a:gd name="T9" fmla="*/ 39 h 351"/>
                <a:gd name="T10" fmla="*/ 111 w 663"/>
                <a:gd name="T11" fmla="*/ 44 h 351"/>
                <a:gd name="T12" fmla="*/ 126 w 663"/>
                <a:gd name="T13" fmla="*/ 50 h 351"/>
                <a:gd name="T14" fmla="*/ 140 w 663"/>
                <a:gd name="T15" fmla="*/ 54 h 351"/>
                <a:gd name="T16" fmla="*/ 152 w 663"/>
                <a:gd name="T17" fmla="*/ 59 h 351"/>
                <a:gd name="T18" fmla="*/ 163 w 663"/>
                <a:gd name="T19" fmla="*/ 64 h 351"/>
                <a:gd name="T20" fmla="*/ 176 w 663"/>
                <a:gd name="T21" fmla="*/ 70 h 351"/>
                <a:gd name="T22" fmla="*/ 188 w 663"/>
                <a:gd name="T23" fmla="*/ 77 h 351"/>
                <a:gd name="T24" fmla="*/ 200 w 663"/>
                <a:gd name="T25" fmla="*/ 85 h 351"/>
                <a:gd name="T26" fmla="*/ 211 w 663"/>
                <a:gd name="T27" fmla="*/ 93 h 351"/>
                <a:gd name="T28" fmla="*/ 228 w 663"/>
                <a:gd name="T29" fmla="*/ 102 h 351"/>
                <a:gd name="T30" fmla="*/ 242 w 663"/>
                <a:gd name="T31" fmla="*/ 95 h 351"/>
                <a:gd name="T32" fmla="*/ 248 w 663"/>
                <a:gd name="T33" fmla="*/ 82 h 351"/>
                <a:gd name="T34" fmla="*/ 254 w 663"/>
                <a:gd name="T35" fmla="*/ 65 h 351"/>
                <a:gd name="T36" fmla="*/ 260 w 663"/>
                <a:gd name="T37" fmla="*/ 48 h 351"/>
                <a:gd name="T38" fmla="*/ 265 w 663"/>
                <a:gd name="T39" fmla="*/ 31 h 351"/>
                <a:gd name="T40" fmla="*/ 269 w 663"/>
                <a:gd name="T41" fmla="*/ 18 h 351"/>
                <a:gd name="T42" fmla="*/ 280 w 663"/>
                <a:gd name="T43" fmla="*/ 9 h 351"/>
                <a:gd name="T44" fmla="*/ 297 w 663"/>
                <a:gd name="T45" fmla="*/ 1 h 351"/>
                <a:gd name="T46" fmla="*/ 309 w 663"/>
                <a:gd name="T47" fmla="*/ 1 h 351"/>
                <a:gd name="T48" fmla="*/ 326 w 663"/>
                <a:gd name="T49" fmla="*/ 9 h 351"/>
                <a:gd name="T50" fmla="*/ 332 w 663"/>
                <a:gd name="T51" fmla="*/ 23 h 351"/>
                <a:gd name="T52" fmla="*/ 331 w 663"/>
                <a:gd name="T53" fmla="*/ 34 h 351"/>
                <a:gd name="T54" fmla="*/ 327 w 663"/>
                <a:gd name="T55" fmla="*/ 47 h 351"/>
                <a:gd name="T56" fmla="*/ 322 w 663"/>
                <a:gd name="T57" fmla="*/ 59 h 351"/>
                <a:gd name="T58" fmla="*/ 317 w 663"/>
                <a:gd name="T59" fmla="*/ 71 h 351"/>
                <a:gd name="T60" fmla="*/ 310 w 663"/>
                <a:gd name="T61" fmla="*/ 84 h 351"/>
                <a:gd name="T62" fmla="*/ 303 w 663"/>
                <a:gd name="T63" fmla="*/ 102 h 351"/>
                <a:gd name="T64" fmla="*/ 298 w 663"/>
                <a:gd name="T65" fmla="*/ 115 h 351"/>
                <a:gd name="T66" fmla="*/ 291 w 663"/>
                <a:gd name="T67" fmla="*/ 129 h 351"/>
                <a:gd name="T68" fmla="*/ 284 w 663"/>
                <a:gd name="T69" fmla="*/ 146 h 351"/>
                <a:gd name="T70" fmla="*/ 273 w 663"/>
                <a:gd name="T71" fmla="*/ 163 h 351"/>
                <a:gd name="T72" fmla="*/ 259 w 663"/>
                <a:gd name="T73" fmla="*/ 173 h 351"/>
                <a:gd name="T74" fmla="*/ 244 w 663"/>
                <a:gd name="T75" fmla="*/ 176 h 351"/>
                <a:gd name="T76" fmla="*/ 227 w 663"/>
                <a:gd name="T77" fmla="*/ 171 h 351"/>
                <a:gd name="T78" fmla="*/ 212 w 663"/>
                <a:gd name="T79" fmla="*/ 165 h 351"/>
                <a:gd name="T80" fmla="*/ 196 w 663"/>
                <a:gd name="T81" fmla="*/ 154 h 351"/>
                <a:gd name="T82" fmla="*/ 182 w 663"/>
                <a:gd name="T83" fmla="*/ 144 h 351"/>
                <a:gd name="T84" fmla="*/ 168 w 663"/>
                <a:gd name="T85" fmla="*/ 134 h 351"/>
                <a:gd name="T86" fmla="*/ 156 w 663"/>
                <a:gd name="T87" fmla="*/ 127 h 351"/>
                <a:gd name="T88" fmla="*/ 140 w 663"/>
                <a:gd name="T89" fmla="*/ 122 h 351"/>
                <a:gd name="T90" fmla="*/ 128 w 663"/>
                <a:gd name="T91" fmla="*/ 118 h 351"/>
                <a:gd name="T92" fmla="*/ 114 w 663"/>
                <a:gd name="T93" fmla="*/ 113 h 351"/>
                <a:gd name="T94" fmla="*/ 100 w 663"/>
                <a:gd name="T95" fmla="*/ 108 h 351"/>
                <a:gd name="T96" fmla="*/ 85 w 663"/>
                <a:gd name="T97" fmla="*/ 103 h 351"/>
                <a:gd name="T98" fmla="*/ 69 w 663"/>
                <a:gd name="T99" fmla="*/ 97 h 351"/>
                <a:gd name="T100" fmla="*/ 53 w 663"/>
                <a:gd name="T101" fmla="*/ 91 h 351"/>
                <a:gd name="T102" fmla="*/ 40 w 663"/>
                <a:gd name="T103" fmla="*/ 86 h 351"/>
                <a:gd name="T104" fmla="*/ 28 w 663"/>
                <a:gd name="T105" fmla="*/ 80 h 351"/>
                <a:gd name="T106" fmla="*/ 17 w 663"/>
                <a:gd name="T107" fmla="*/ 74 h 351"/>
                <a:gd name="T108" fmla="*/ 6 w 663"/>
                <a:gd name="T109" fmla="*/ 67 h 351"/>
                <a:gd name="T110" fmla="*/ 0 w 663"/>
                <a:gd name="T111" fmla="*/ 53 h 351"/>
                <a:gd name="T112" fmla="*/ 2 w 663"/>
                <a:gd name="T113" fmla="*/ 43 h 351"/>
                <a:gd name="T114" fmla="*/ 9 w 663"/>
                <a:gd name="T115" fmla="*/ 27 h 351"/>
                <a:gd name="T116" fmla="*/ 15 w 663"/>
                <a:gd name="T117" fmla="*/ 17 h 351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663"/>
                <a:gd name="T178" fmla="*/ 0 h 351"/>
                <a:gd name="T179" fmla="*/ 663 w 663"/>
                <a:gd name="T180" fmla="*/ 351 h 351"/>
              </a:gdLst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663" h="351">
                  <a:moveTo>
                    <a:pt x="78" y="36"/>
                  </a:moveTo>
                  <a:lnTo>
                    <a:pt x="80" y="36"/>
                  </a:lnTo>
                  <a:lnTo>
                    <a:pt x="82" y="38"/>
                  </a:lnTo>
                  <a:lnTo>
                    <a:pt x="86" y="40"/>
                  </a:lnTo>
                  <a:lnTo>
                    <a:pt x="89" y="40"/>
                  </a:lnTo>
                  <a:lnTo>
                    <a:pt x="95" y="43"/>
                  </a:lnTo>
                  <a:lnTo>
                    <a:pt x="103" y="45"/>
                  </a:lnTo>
                  <a:lnTo>
                    <a:pt x="110" y="47"/>
                  </a:lnTo>
                  <a:lnTo>
                    <a:pt x="114" y="49"/>
                  </a:lnTo>
                  <a:lnTo>
                    <a:pt x="118" y="51"/>
                  </a:lnTo>
                  <a:lnTo>
                    <a:pt x="122" y="51"/>
                  </a:lnTo>
                  <a:lnTo>
                    <a:pt x="127" y="53"/>
                  </a:lnTo>
                  <a:lnTo>
                    <a:pt x="131" y="55"/>
                  </a:lnTo>
                  <a:lnTo>
                    <a:pt x="135" y="57"/>
                  </a:lnTo>
                  <a:lnTo>
                    <a:pt x="141" y="57"/>
                  </a:lnTo>
                  <a:lnTo>
                    <a:pt x="146" y="61"/>
                  </a:lnTo>
                  <a:lnTo>
                    <a:pt x="150" y="61"/>
                  </a:lnTo>
                  <a:lnTo>
                    <a:pt x="156" y="62"/>
                  </a:lnTo>
                  <a:lnTo>
                    <a:pt x="162" y="64"/>
                  </a:lnTo>
                  <a:lnTo>
                    <a:pt x="167" y="66"/>
                  </a:lnTo>
                  <a:lnTo>
                    <a:pt x="173" y="68"/>
                  </a:lnTo>
                  <a:lnTo>
                    <a:pt x="179" y="70"/>
                  </a:lnTo>
                  <a:lnTo>
                    <a:pt x="182" y="74"/>
                  </a:lnTo>
                  <a:lnTo>
                    <a:pt x="190" y="76"/>
                  </a:lnTo>
                  <a:lnTo>
                    <a:pt x="196" y="78"/>
                  </a:lnTo>
                  <a:lnTo>
                    <a:pt x="201" y="80"/>
                  </a:lnTo>
                  <a:lnTo>
                    <a:pt x="205" y="82"/>
                  </a:lnTo>
                  <a:lnTo>
                    <a:pt x="213" y="83"/>
                  </a:lnTo>
                  <a:lnTo>
                    <a:pt x="217" y="85"/>
                  </a:lnTo>
                  <a:lnTo>
                    <a:pt x="222" y="87"/>
                  </a:lnTo>
                  <a:lnTo>
                    <a:pt x="228" y="89"/>
                  </a:lnTo>
                  <a:lnTo>
                    <a:pt x="236" y="91"/>
                  </a:lnTo>
                  <a:lnTo>
                    <a:pt x="240" y="93"/>
                  </a:lnTo>
                  <a:lnTo>
                    <a:pt x="247" y="95"/>
                  </a:lnTo>
                  <a:lnTo>
                    <a:pt x="251" y="99"/>
                  </a:lnTo>
                  <a:lnTo>
                    <a:pt x="257" y="101"/>
                  </a:lnTo>
                  <a:lnTo>
                    <a:pt x="262" y="101"/>
                  </a:lnTo>
                  <a:lnTo>
                    <a:pt x="268" y="104"/>
                  </a:lnTo>
                  <a:lnTo>
                    <a:pt x="274" y="106"/>
                  </a:lnTo>
                  <a:lnTo>
                    <a:pt x="279" y="108"/>
                  </a:lnTo>
                  <a:lnTo>
                    <a:pt x="283" y="110"/>
                  </a:lnTo>
                  <a:lnTo>
                    <a:pt x="289" y="112"/>
                  </a:lnTo>
                  <a:lnTo>
                    <a:pt x="295" y="114"/>
                  </a:lnTo>
                  <a:lnTo>
                    <a:pt x="300" y="116"/>
                  </a:lnTo>
                  <a:lnTo>
                    <a:pt x="304" y="118"/>
                  </a:lnTo>
                  <a:lnTo>
                    <a:pt x="308" y="120"/>
                  </a:lnTo>
                  <a:lnTo>
                    <a:pt x="314" y="121"/>
                  </a:lnTo>
                  <a:lnTo>
                    <a:pt x="317" y="123"/>
                  </a:lnTo>
                  <a:lnTo>
                    <a:pt x="321" y="125"/>
                  </a:lnTo>
                  <a:lnTo>
                    <a:pt x="325" y="127"/>
                  </a:lnTo>
                  <a:lnTo>
                    <a:pt x="329" y="129"/>
                  </a:lnTo>
                  <a:lnTo>
                    <a:pt x="333" y="131"/>
                  </a:lnTo>
                  <a:lnTo>
                    <a:pt x="340" y="133"/>
                  </a:lnTo>
                  <a:lnTo>
                    <a:pt x="346" y="137"/>
                  </a:lnTo>
                  <a:lnTo>
                    <a:pt x="352" y="139"/>
                  </a:lnTo>
                  <a:lnTo>
                    <a:pt x="355" y="142"/>
                  </a:lnTo>
                  <a:lnTo>
                    <a:pt x="361" y="144"/>
                  </a:lnTo>
                  <a:lnTo>
                    <a:pt x="367" y="148"/>
                  </a:lnTo>
                  <a:lnTo>
                    <a:pt x="371" y="150"/>
                  </a:lnTo>
                  <a:lnTo>
                    <a:pt x="376" y="154"/>
                  </a:lnTo>
                  <a:lnTo>
                    <a:pt x="382" y="158"/>
                  </a:lnTo>
                  <a:lnTo>
                    <a:pt x="386" y="161"/>
                  </a:lnTo>
                  <a:lnTo>
                    <a:pt x="392" y="163"/>
                  </a:lnTo>
                  <a:lnTo>
                    <a:pt x="395" y="167"/>
                  </a:lnTo>
                  <a:lnTo>
                    <a:pt x="399" y="169"/>
                  </a:lnTo>
                  <a:lnTo>
                    <a:pt x="405" y="173"/>
                  </a:lnTo>
                  <a:lnTo>
                    <a:pt x="409" y="177"/>
                  </a:lnTo>
                  <a:lnTo>
                    <a:pt x="413" y="178"/>
                  </a:lnTo>
                  <a:lnTo>
                    <a:pt x="418" y="182"/>
                  </a:lnTo>
                  <a:lnTo>
                    <a:pt x="422" y="186"/>
                  </a:lnTo>
                  <a:lnTo>
                    <a:pt x="430" y="190"/>
                  </a:lnTo>
                  <a:lnTo>
                    <a:pt x="437" y="196"/>
                  </a:lnTo>
                  <a:lnTo>
                    <a:pt x="443" y="199"/>
                  </a:lnTo>
                  <a:lnTo>
                    <a:pt x="451" y="201"/>
                  </a:lnTo>
                  <a:lnTo>
                    <a:pt x="456" y="203"/>
                  </a:lnTo>
                  <a:lnTo>
                    <a:pt x="464" y="203"/>
                  </a:lnTo>
                  <a:lnTo>
                    <a:pt x="470" y="203"/>
                  </a:lnTo>
                  <a:lnTo>
                    <a:pt x="475" y="201"/>
                  </a:lnTo>
                  <a:lnTo>
                    <a:pt x="479" y="196"/>
                  </a:lnTo>
                  <a:lnTo>
                    <a:pt x="483" y="190"/>
                  </a:lnTo>
                  <a:lnTo>
                    <a:pt x="487" y="184"/>
                  </a:lnTo>
                  <a:lnTo>
                    <a:pt x="489" y="180"/>
                  </a:lnTo>
                  <a:lnTo>
                    <a:pt x="490" y="175"/>
                  </a:lnTo>
                  <a:lnTo>
                    <a:pt x="494" y="169"/>
                  </a:lnTo>
                  <a:lnTo>
                    <a:pt x="496" y="163"/>
                  </a:lnTo>
                  <a:lnTo>
                    <a:pt x="498" y="158"/>
                  </a:lnTo>
                  <a:lnTo>
                    <a:pt x="500" y="150"/>
                  </a:lnTo>
                  <a:lnTo>
                    <a:pt x="504" y="144"/>
                  </a:lnTo>
                  <a:lnTo>
                    <a:pt x="506" y="137"/>
                  </a:lnTo>
                  <a:lnTo>
                    <a:pt x="508" y="129"/>
                  </a:lnTo>
                  <a:lnTo>
                    <a:pt x="509" y="123"/>
                  </a:lnTo>
                  <a:lnTo>
                    <a:pt x="513" y="116"/>
                  </a:lnTo>
                  <a:lnTo>
                    <a:pt x="513" y="108"/>
                  </a:lnTo>
                  <a:lnTo>
                    <a:pt x="517" y="101"/>
                  </a:lnTo>
                  <a:lnTo>
                    <a:pt x="519" y="95"/>
                  </a:lnTo>
                  <a:lnTo>
                    <a:pt x="521" y="87"/>
                  </a:lnTo>
                  <a:lnTo>
                    <a:pt x="523" y="82"/>
                  </a:lnTo>
                  <a:lnTo>
                    <a:pt x="525" y="74"/>
                  </a:lnTo>
                  <a:lnTo>
                    <a:pt x="529" y="68"/>
                  </a:lnTo>
                  <a:lnTo>
                    <a:pt x="530" y="62"/>
                  </a:lnTo>
                  <a:lnTo>
                    <a:pt x="530" y="57"/>
                  </a:lnTo>
                  <a:lnTo>
                    <a:pt x="532" y="51"/>
                  </a:lnTo>
                  <a:lnTo>
                    <a:pt x="534" y="47"/>
                  </a:lnTo>
                  <a:lnTo>
                    <a:pt x="536" y="43"/>
                  </a:lnTo>
                  <a:lnTo>
                    <a:pt x="538" y="36"/>
                  </a:lnTo>
                  <a:lnTo>
                    <a:pt x="542" y="32"/>
                  </a:lnTo>
                  <a:lnTo>
                    <a:pt x="546" y="26"/>
                  </a:lnTo>
                  <a:lnTo>
                    <a:pt x="548" y="23"/>
                  </a:lnTo>
                  <a:lnTo>
                    <a:pt x="553" y="19"/>
                  </a:lnTo>
                  <a:lnTo>
                    <a:pt x="559" y="17"/>
                  </a:lnTo>
                  <a:lnTo>
                    <a:pt x="565" y="13"/>
                  </a:lnTo>
                  <a:lnTo>
                    <a:pt x="572" y="9"/>
                  </a:lnTo>
                  <a:lnTo>
                    <a:pt x="578" y="5"/>
                  </a:lnTo>
                  <a:lnTo>
                    <a:pt x="586" y="5"/>
                  </a:lnTo>
                  <a:lnTo>
                    <a:pt x="593" y="2"/>
                  </a:lnTo>
                  <a:lnTo>
                    <a:pt x="601" y="2"/>
                  </a:lnTo>
                  <a:lnTo>
                    <a:pt x="605" y="0"/>
                  </a:lnTo>
                  <a:lnTo>
                    <a:pt x="608" y="0"/>
                  </a:lnTo>
                  <a:lnTo>
                    <a:pt x="612" y="0"/>
                  </a:lnTo>
                  <a:lnTo>
                    <a:pt x="618" y="2"/>
                  </a:lnTo>
                  <a:lnTo>
                    <a:pt x="625" y="2"/>
                  </a:lnTo>
                  <a:lnTo>
                    <a:pt x="633" y="4"/>
                  </a:lnTo>
                  <a:lnTo>
                    <a:pt x="639" y="7"/>
                  </a:lnTo>
                  <a:lnTo>
                    <a:pt x="646" y="13"/>
                  </a:lnTo>
                  <a:lnTo>
                    <a:pt x="652" y="17"/>
                  </a:lnTo>
                  <a:lnTo>
                    <a:pt x="656" y="23"/>
                  </a:lnTo>
                  <a:lnTo>
                    <a:pt x="660" y="28"/>
                  </a:lnTo>
                  <a:lnTo>
                    <a:pt x="663" y="36"/>
                  </a:lnTo>
                  <a:lnTo>
                    <a:pt x="663" y="40"/>
                  </a:lnTo>
                  <a:lnTo>
                    <a:pt x="663" y="45"/>
                  </a:lnTo>
                  <a:lnTo>
                    <a:pt x="663" y="49"/>
                  </a:lnTo>
                  <a:lnTo>
                    <a:pt x="663" y="53"/>
                  </a:lnTo>
                  <a:lnTo>
                    <a:pt x="662" y="59"/>
                  </a:lnTo>
                  <a:lnTo>
                    <a:pt x="662" y="62"/>
                  </a:lnTo>
                  <a:lnTo>
                    <a:pt x="662" y="68"/>
                  </a:lnTo>
                  <a:lnTo>
                    <a:pt x="660" y="74"/>
                  </a:lnTo>
                  <a:lnTo>
                    <a:pt x="660" y="78"/>
                  </a:lnTo>
                  <a:lnTo>
                    <a:pt x="658" y="82"/>
                  </a:lnTo>
                  <a:lnTo>
                    <a:pt x="656" y="87"/>
                  </a:lnTo>
                  <a:lnTo>
                    <a:pt x="654" y="93"/>
                  </a:lnTo>
                  <a:lnTo>
                    <a:pt x="652" y="97"/>
                  </a:lnTo>
                  <a:lnTo>
                    <a:pt x="650" y="102"/>
                  </a:lnTo>
                  <a:lnTo>
                    <a:pt x="648" y="108"/>
                  </a:lnTo>
                  <a:lnTo>
                    <a:pt x="646" y="114"/>
                  </a:lnTo>
                  <a:lnTo>
                    <a:pt x="643" y="118"/>
                  </a:lnTo>
                  <a:lnTo>
                    <a:pt x="641" y="123"/>
                  </a:lnTo>
                  <a:lnTo>
                    <a:pt x="639" y="127"/>
                  </a:lnTo>
                  <a:lnTo>
                    <a:pt x="637" y="133"/>
                  </a:lnTo>
                  <a:lnTo>
                    <a:pt x="635" y="137"/>
                  </a:lnTo>
                  <a:lnTo>
                    <a:pt x="633" y="142"/>
                  </a:lnTo>
                  <a:lnTo>
                    <a:pt x="629" y="148"/>
                  </a:lnTo>
                  <a:lnTo>
                    <a:pt x="627" y="152"/>
                  </a:lnTo>
                  <a:lnTo>
                    <a:pt x="625" y="158"/>
                  </a:lnTo>
                  <a:lnTo>
                    <a:pt x="622" y="161"/>
                  </a:lnTo>
                  <a:lnTo>
                    <a:pt x="620" y="167"/>
                  </a:lnTo>
                  <a:lnTo>
                    <a:pt x="618" y="175"/>
                  </a:lnTo>
                  <a:lnTo>
                    <a:pt x="614" y="180"/>
                  </a:lnTo>
                  <a:lnTo>
                    <a:pt x="612" y="188"/>
                  </a:lnTo>
                  <a:lnTo>
                    <a:pt x="608" y="196"/>
                  </a:lnTo>
                  <a:lnTo>
                    <a:pt x="606" y="203"/>
                  </a:lnTo>
                  <a:lnTo>
                    <a:pt x="603" y="211"/>
                  </a:lnTo>
                  <a:lnTo>
                    <a:pt x="599" y="218"/>
                  </a:lnTo>
                  <a:lnTo>
                    <a:pt x="599" y="222"/>
                  </a:lnTo>
                  <a:lnTo>
                    <a:pt x="597" y="226"/>
                  </a:lnTo>
                  <a:lnTo>
                    <a:pt x="595" y="230"/>
                  </a:lnTo>
                  <a:lnTo>
                    <a:pt x="593" y="235"/>
                  </a:lnTo>
                  <a:lnTo>
                    <a:pt x="589" y="243"/>
                  </a:lnTo>
                  <a:lnTo>
                    <a:pt x="586" y="251"/>
                  </a:lnTo>
                  <a:lnTo>
                    <a:pt x="584" y="254"/>
                  </a:lnTo>
                  <a:lnTo>
                    <a:pt x="582" y="258"/>
                  </a:lnTo>
                  <a:lnTo>
                    <a:pt x="582" y="264"/>
                  </a:lnTo>
                  <a:lnTo>
                    <a:pt x="580" y="268"/>
                  </a:lnTo>
                  <a:lnTo>
                    <a:pt x="576" y="275"/>
                  </a:lnTo>
                  <a:lnTo>
                    <a:pt x="572" y="283"/>
                  </a:lnTo>
                  <a:lnTo>
                    <a:pt x="567" y="291"/>
                  </a:lnTo>
                  <a:lnTo>
                    <a:pt x="563" y="298"/>
                  </a:lnTo>
                  <a:lnTo>
                    <a:pt x="559" y="306"/>
                  </a:lnTo>
                  <a:lnTo>
                    <a:pt x="553" y="312"/>
                  </a:lnTo>
                  <a:lnTo>
                    <a:pt x="549" y="317"/>
                  </a:lnTo>
                  <a:lnTo>
                    <a:pt x="546" y="325"/>
                  </a:lnTo>
                  <a:lnTo>
                    <a:pt x="538" y="329"/>
                  </a:lnTo>
                  <a:lnTo>
                    <a:pt x="534" y="334"/>
                  </a:lnTo>
                  <a:lnTo>
                    <a:pt x="529" y="338"/>
                  </a:lnTo>
                  <a:lnTo>
                    <a:pt x="525" y="342"/>
                  </a:lnTo>
                  <a:lnTo>
                    <a:pt x="517" y="346"/>
                  </a:lnTo>
                  <a:lnTo>
                    <a:pt x="511" y="348"/>
                  </a:lnTo>
                  <a:lnTo>
                    <a:pt x="506" y="350"/>
                  </a:lnTo>
                  <a:lnTo>
                    <a:pt x="500" y="351"/>
                  </a:lnTo>
                  <a:lnTo>
                    <a:pt x="494" y="351"/>
                  </a:lnTo>
                  <a:lnTo>
                    <a:pt x="487" y="351"/>
                  </a:lnTo>
                  <a:lnTo>
                    <a:pt x="481" y="350"/>
                  </a:lnTo>
                  <a:lnTo>
                    <a:pt x="475" y="350"/>
                  </a:lnTo>
                  <a:lnTo>
                    <a:pt x="468" y="346"/>
                  </a:lnTo>
                  <a:lnTo>
                    <a:pt x="462" y="346"/>
                  </a:lnTo>
                  <a:lnTo>
                    <a:pt x="454" y="342"/>
                  </a:lnTo>
                  <a:lnTo>
                    <a:pt x="449" y="340"/>
                  </a:lnTo>
                  <a:lnTo>
                    <a:pt x="443" y="336"/>
                  </a:lnTo>
                  <a:lnTo>
                    <a:pt x="435" y="334"/>
                  </a:lnTo>
                  <a:lnTo>
                    <a:pt x="430" y="331"/>
                  </a:lnTo>
                  <a:lnTo>
                    <a:pt x="424" y="329"/>
                  </a:lnTo>
                  <a:lnTo>
                    <a:pt x="416" y="323"/>
                  </a:lnTo>
                  <a:lnTo>
                    <a:pt x="411" y="319"/>
                  </a:lnTo>
                  <a:lnTo>
                    <a:pt x="405" y="315"/>
                  </a:lnTo>
                  <a:lnTo>
                    <a:pt x="399" y="313"/>
                  </a:lnTo>
                  <a:lnTo>
                    <a:pt x="392" y="308"/>
                  </a:lnTo>
                  <a:lnTo>
                    <a:pt x="386" y="304"/>
                  </a:lnTo>
                  <a:lnTo>
                    <a:pt x="380" y="298"/>
                  </a:lnTo>
                  <a:lnTo>
                    <a:pt x="375" y="296"/>
                  </a:lnTo>
                  <a:lnTo>
                    <a:pt x="369" y="291"/>
                  </a:lnTo>
                  <a:lnTo>
                    <a:pt x="363" y="287"/>
                  </a:lnTo>
                  <a:lnTo>
                    <a:pt x="357" y="283"/>
                  </a:lnTo>
                  <a:lnTo>
                    <a:pt x="352" y="279"/>
                  </a:lnTo>
                  <a:lnTo>
                    <a:pt x="346" y="275"/>
                  </a:lnTo>
                  <a:lnTo>
                    <a:pt x="342" y="272"/>
                  </a:lnTo>
                  <a:lnTo>
                    <a:pt x="335" y="268"/>
                  </a:lnTo>
                  <a:lnTo>
                    <a:pt x="331" y="264"/>
                  </a:lnTo>
                  <a:lnTo>
                    <a:pt x="325" y="262"/>
                  </a:lnTo>
                  <a:lnTo>
                    <a:pt x="321" y="258"/>
                  </a:lnTo>
                  <a:lnTo>
                    <a:pt x="316" y="256"/>
                  </a:lnTo>
                  <a:lnTo>
                    <a:pt x="312" y="254"/>
                  </a:lnTo>
                  <a:lnTo>
                    <a:pt x="306" y="253"/>
                  </a:lnTo>
                  <a:lnTo>
                    <a:pt x="298" y="251"/>
                  </a:lnTo>
                  <a:lnTo>
                    <a:pt x="291" y="247"/>
                  </a:lnTo>
                  <a:lnTo>
                    <a:pt x="283" y="245"/>
                  </a:lnTo>
                  <a:lnTo>
                    <a:pt x="279" y="243"/>
                  </a:lnTo>
                  <a:lnTo>
                    <a:pt x="274" y="241"/>
                  </a:lnTo>
                  <a:lnTo>
                    <a:pt x="270" y="241"/>
                  </a:lnTo>
                  <a:lnTo>
                    <a:pt x="266" y="239"/>
                  </a:lnTo>
                  <a:lnTo>
                    <a:pt x="260" y="237"/>
                  </a:lnTo>
                  <a:lnTo>
                    <a:pt x="255" y="235"/>
                  </a:lnTo>
                  <a:lnTo>
                    <a:pt x="251" y="234"/>
                  </a:lnTo>
                  <a:lnTo>
                    <a:pt x="245" y="234"/>
                  </a:lnTo>
                  <a:lnTo>
                    <a:pt x="240" y="230"/>
                  </a:lnTo>
                  <a:lnTo>
                    <a:pt x="234" y="228"/>
                  </a:lnTo>
                  <a:lnTo>
                    <a:pt x="228" y="226"/>
                  </a:lnTo>
                  <a:lnTo>
                    <a:pt x="222" y="224"/>
                  </a:lnTo>
                  <a:lnTo>
                    <a:pt x="217" y="222"/>
                  </a:lnTo>
                  <a:lnTo>
                    <a:pt x="211" y="220"/>
                  </a:lnTo>
                  <a:lnTo>
                    <a:pt x="205" y="218"/>
                  </a:lnTo>
                  <a:lnTo>
                    <a:pt x="200" y="216"/>
                  </a:lnTo>
                  <a:lnTo>
                    <a:pt x="192" y="215"/>
                  </a:lnTo>
                  <a:lnTo>
                    <a:pt x="186" y="213"/>
                  </a:lnTo>
                  <a:lnTo>
                    <a:pt x="181" y="211"/>
                  </a:lnTo>
                  <a:lnTo>
                    <a:pt x="175" y="207"/>
                  </a:lnTo>
                  <a:lnTo>
                    <a:pt x="169" y="205"/>
                  </a:lnTo>
                  <a:lnTo>
                    <a:pt x="162" y="203"/>
                  </a:lnTo>
                  <a:lnTo>
                    <a:pt x="156" y="201"/>
                  </a:lnTo>
                  <a:lnTo>
                    <a:pt x="150" y="199"/>
                  </a:lnTo>
                  <a:lnTo>
                    <a:pt x="144" y="196"/>
                  </a:lnTo>
                  <a:lnTo>
                    <a:pt x="137" y="194"/>
                  </a:lnTo>
                  <a:lnTo>
                    <a:pt x="131" y="192"/>
                  </a:lnTo>
                  <a:lnTo>
                    <a:pt x="125" y="190"/>
                  </a:lnTo>
                  <a:lnTo>
                    <a:pt x="118" y="188"/>
                  </a:lnTo>
                  <a:lnTo>
                    <a:pt x="112" y="186"/>
                  </a:lnTo>
                  <a:lnTo>
                    <a:pt x="106" y="182"/>
                  </a:lnTo>
                  <a:lnTo>
                    <a:pt x="101" y="180"/>
                  </a:lnTo>
                  <a:lnTo>
                    <a:pt x="95" y="178"/>
                  </a:lnTo>
                  <a:lnTo>
                    <a:pt x="91" y="177"/>
                  </a:lnTo>
                  <a:lnTo>
                    <a:pt x="84" y="173"/>
                  </a:lnTo>
                  <a:lnTo>
                    <a:pt x="80" y="171"/>
                  </a:lnTo>
                  <a:lnTo>
                    <a:pt x="74" y="169"/>
                  </a:lnTo>
                  <a:lnTo>
                    <a:pt x="68" y="167"/>
                  </a:lnTo>
                  <a:lnTo>
                    <a:pt x="65" y="165"/>
                  </a:lnTo>
                  <a:lnTo>
                    <a:pt x="61" y="161"/>
                  </a:lnTo>
                  <a:lnTo>
                    <a:pt x="55" y="159"/>
                  </a:lnTo>
                  <a:lnTo>
                    <a:pt x="49" y="158"/>
                  </a:lnTo>
                  <a:lnTo>
                    <a:pt x="46" y="156"/>
                  </a:lnTo>
                  <a:lnTo>
                    <a:pt x="42" y="154"/>
                  </a:lnTo>
                  <a:lnTo>
                    <a:pt x="36" y="152"/>
                  </a:lnTo>
                  <a:lnTo>
                    <a:pt x="34" y="148"/>
                  </a:lnTo>
                  <a:lnTo>
                    <a:pt x="30" y="146"/>
                  </a:lnTo>
                  <a:lnTo>
                    <a:pt x="27" y="144"/>
                  </a:lnTo>
                  <a:lnTo>
                    <a:pt x="19" y="140"/>
                  </a:lnTo>
                  <a:lnTo>
                    <a:pt x="15" y="137"/>
                  </a:lnTo>
                  <a:lnTo>
                    <a:pt x="11" y="133"/>
                  </a:lnTo>
                  <a:lnTo>
                    <a:pt x="9" y="131"/>
                  </a:lnTo>
                  <a:lnTo>
                    <a:pt x="4" y="121"/>
                  </a:lnTo>
                  <a:lnTo>
                    <a:pt x="2" y="116"/>
                  </a:lnTo>
                  <a:lnTo>
                    <a:pt x="2" y="110"/>
                  </a:lnTo>
                  <a:lnTo>
                    <a:pt x="0" y="106"/>
                  </a:lnTo>
                  <a:lnTo>
                    <a:pt x="0" y="102"/>
                  </a:lnTo>
                  <a:lnTo>
                    <a:pt x="2" y="99"/>
                  </a:lnTo>
                  <a:lnTo>
                    <a:pt x="2" y="95"/>
                  </a:lnTo>
                  <a:lnTo>
                    <a:pt x="2" y="91"/>
                  </a:lnTo>
                  <a:lnTo>
                    <a:pt x="4" y="85"/>
                  </a:lnTo>
                  <a:lnTo>
                    <a:pt x="4" y="82"/>
                  </a:lnTo>
                  <a:lnTo>
                    <a:pt x="6" y="74"/>
                  </a:lnTo>
                  <a:lnTo>
                    <a:pt x="9" y="68"/>
                  </a:lnTo>
                  <a:lnTo>
                    <a:pt x="13" y="61"/>
                  </a:lnTo>
                  <a:lnTo>
                    <a:pt x="17" y="53"/>
                  </a:lnTo>
                  <a:lnTo>
                    <a:pt x="21" y="47"/>
                  </a:lnTo>
                  <a:lnTo>
                    <a:pt x="25" y="43"/>
                  </a:lnTo>
                  <a:lnTo>
                    <a:pt x="27" y="40"/>
                  </a:lnTo>
                  <a:lnTo>
                    <a:pt x="28" y="36"/>
                  </a:lnTo>
                  <a:lnTo>
                    <a:pt x="30" y="34"/>
                  </a:lnTo>
                  <a:lnTo>
                    <a:pt x="32" y="34"/>
                  </a:lnTo>
                  <a:lnTo>
                    <a:pt x="78" y="36"/>
                  </a:lnTo>
                  <a:close/>
                </a:path>
              </a:pathLst>
            </a:custGeom>
            <a:solidFill>
              <a:srgbClr val="E65E00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74" name="Freeform 39"/>
            <p:cNvSpPr/>
            <p:nvPr/>
          </p:nvSpPr>
          <p:spPr bwMode="auto">
            <a:xfrm>
              <a:off x="3462" y="576"/>
              <a:ext cx="551" cy="346"/>
            </a:xfrm>
            <a:custGeom>
              <a:gdLst>
                <a:gd name="T0" fmla="*/ 3 w 1103"/>
                <a:gd name="T1" fmla="*/ 322 h 692"/>
                <a:gd name="T2" fmla="*/ 1 w 1103"/>
                <a:gd name="T3" fmla="*/ 304 h 692"/>
                <a:gd name="T4" fmla="*/ 0 w 1103"/>
                <a:gd name="T5" fmla="*/ 288 h 692"/>
                <a:gd name="T6" fmla="*/ 6 w 1103"/>
                <a:gd name="T7" fmla="*/ 270 h 692"/>
                <a:gd name="T8" fmla="*/ 16 w 1103"/>
                <a:gd name="T9" fmla="*/ 254 h 692"/>
                <a:gd name="T10" fmla="*/ 33 w 1103"/>
                <a:gd name="T11" fmla="*/ 228 h 692"/>
                <a:gd name="T12" fmla="*/ 54 w 1103"/>
                <a:gd name="T13" fmla="*/ 196 h 692"/>
                <a:gd name="T14" fmla="*/ 78 w 1103"/>
                <a:gd name="T15" fmla="*/ 160 h 692"/>
                <a:gd name="T16" fmla="*/ 101 w 1103"/>
                <a:gd name="T17" fmla="*/ 121 h 692"/>
                <a:gd name="T18" fmla="*/ 124 w 1103"/>
                <a:gd name="T19" fmla="*/ 87 h 692"/>
                <a:gd name="T20" fmla="*/ 144 w 1103"/>
                <a:gd name="T21" fmla="*/ 57 h 692"/>
                <a:gd name="T22" fmla="*/ 157 w 1103"/>
                <a:gd name="T23" fmla="*/ 35 h 692"/>
                <a:gd name="T24" fmla="*/ 166 w 1103"/>
                <a:gd name="T25" fmla="*/ 22 h 692"/>
                <a:gd name="T26" fmla="*/ 181 w 1103"/>
                <a:gd name="T27" fmla="*/ 10 h 692"/>
                <a:gd name="T28" fmla="*/ 198 w 1103"/>
                <a:gd name="T29" fmla="*/ 3 h 692"/>
                <a:gd name="T30" fmla="*/ 213 w 1103"/>
                <a:gd name="T31" fmla="*/ 0 h 692"/>
                <a:gd name="T32" fmla="*/ 232 w 1103"/>
                <a:gd name="T33" fmla="*/ 3 h 692"/>
                <a:gd name="T34" fmla="*/ 251 w 1103"/>
                <a:gd name="T35" fmla="*/ 15 h 692"/>
                <a:gd name="T36" fmla="*/ 272 w 1103"/>
                <a:gd name="T37" fmla="*/ 27 h 692"/>
                <a:gd name="T38" fmla="*/ 296 w 1103"/>
                <a:gd name="T39" fmla="*/ 28 h 692"/>
                <a:gd name="T40" fmla="*/ 321 w 1103"/>
                <a:gd name="T41" fmla="*/ 29 h 692"/>
                <a:gd name="T42" fmla="*/ 342 w 1103"/>
                <a:gd name="T43" fmla="*/ 37 h 692"/>
                <a:gd name="T44" fmla="*/ 360 w 1103"/>
                <a:gd name="T45" fmla="*/ 48 h 692"/>
                <a:gd name="T46" fmla="*/ 381 w 1103"/>
                <a:gd name="T47" fmla="*/ 62 h 692"/>
                <a:gd name="T48" fmla="*/ 406 w 1103"/>
                <a:gd name="T49" fmla="*/ 81 h 692"/>
                <a:gd name="T50" fmla="*/ 431 w 1103"/>
                <a:gd name="T51" fmla="*/ 100 h 692"/>
                <a:gd name="T52" fmla="*/ 455 w 1103"/>
                <a:gd name="T53" fmla="*/ 119 h 692"/>
                <a:gd name="T54" fmla="*/ 478 w 1103"/>
                <a:gd name="T55" fmla="*/ 138 h 692"/>
                <a:gd name="T56" fmla="*/ 498 w 1103"/>
                <a:gd name="T57" fmla="*/ 155 h 692"/>
                <a:gd name="T58" fmla="*/ 516 w 1103"/>
                <a:gd name="T59" fmla="*/ 172 h 692"/>
                <a:gd name="T60" fmla="*/ 533 w 1103"/>
                <a:gd name="T61" fmla="*/ 195 h 692"/>
                <a:gd name="T62" fmla="*/ 547 w 1103"/>
                <a:gd name="T63" fmla="*/ 217 h 692"/>
                <a:gd name="T64" fmla="*/ 551 w 1103"/>
                <a:gd name="T65" fmla="*/ 235 h 692"/>
                <a:gd name="T66" fmla="*/ 541 w 1103"/>
                <a:gd name="T67" fmla="*/ 246 h 692"/>
                <a:gd name="T68" fmla="*/ 519 w 1103"/>
                <a:gd name="T69" fmla="*/ 237 h 692"/>
                <a:gd name="T70" fmla="*/ 493 w 1103"/>
                <a:gd name="T71" fmla="*/ 214 h 692"/>
                <a:gd name="T72" fmla="*/ 474 w 1103"/>
                <a:gd name="T73" fmla="*/ 194 h 692"/>
                <a:gd name="T74" fmla="*/ 450 w 1103"/>
                <a:gd name="T75" fmla="*/ 169 h 692"/>
                <a:gd name="T76" fmla="*/ 433 w 1103"/>
                <a:gd name="T77" fmla="*/ 158 h 692"/>
                <a:gd name="T78" fmla="*/ 413 w 1103"/>
                <a:gd name="T79" fmla="*/ 149 h 692"/>
                <a:gd name="T80" fmla="*/ 397 w 1103"/>
                <a:gd name="T81" fmla="*/ 139 h 692"/>
                <a:gd name="T82" fmla="*/ 379 w 1103"/>
                <a:gd name="T83" fmla="*/ 127 h 692"/>
                <a:gd name="T84" fmla="*/ 361 w 1103"/>
                <a:gd name="T85" fmla="*/ 115 h 692"/>
                <a:gd name="T86" fmla="*/ 343 w 1103"/>
                <a:gd name="T87" fmla="*/ 103 h 692"/>
                <a:gd name="T88" fmla="*/ 326 w 1103"/>
                <a:gd name="T89" fmla="*/ 94 h 692"/>
                <a:gd name="T90" fmla="*/ 311 w 1103"/>
                <a:gd name="T91" fmla="*/ 87 h 692"/>
                <a:gd name="T92" fmla="*/ 292 w 1103"/>
                <a:gd name="T93" fmla="*/ 87 h 692"/>
                <a:gd name="T94" fmla="*/ 277 w 1103"/>
                <a:gd name="T95" fmla="*/ 92 h 692"/>
                <a:gd name="T96" fmla="*/ 255 w 1103"/>
                <a:gd name="T97" fmla="*/ 101 h 692"/>
                <a:gd name="T98" fmla="*/ 229 w 1103"/>
                <a:gd name="T99" fmla="*/ 101 h 692"/>
                <a:gd name="T100" fmla="*/ 209 w 1103"/>
                <a:gd name="T101" fmla="*/ 98 h 692"/>
                <a:gd name="T102" fmla="*/ 190 w 1103"/>
                <a:gd name="T103" fmla="*/ 104 h 692"/>
                <a:gd name="T104" fmla="*/ 176 w 1103"/>
                <a:gd name="T105" fmla="*/ 124 h 692"/>
                <a:gd name="T106" fmla="*/ 163 w 1103"/>
                <a:gd name="T107" fmla="*/ 146 h 692"/>
                <a:gd name="T108" fmla="*/ 144 w 1103"/>
                <a:gd name="T109" fmla="*/ 175 h 692"/>
                <a:gd name="T110" fmla="*/ 124 w 1103"/>
                <a:gd name="T111" fmla="*/ 207 h 692"/>
                <a:gd name="T112" fmla="*/ 101 w 1103"/>
                <a:gd name="T113" fmla="*/ 242 h 692"/>
                <a:gd name="T114" fmla="*/ 78 w 1103"/>
                <a:gd name="T115" fmla="*/ 277 h 692"/>
                <a:gd name="T116" fmla="*/ 58 w 1103"/>
                <a:gd name="T117" fmla="*/ 306 h 692"/>
                <a:gd name="T118" fmla="*/ 40 w 1103"/>
                <a:gd name="T119" fmla="*/ 328 h 692"/>
                <a:gd name="T120" fmla="*/ 28 w 1103"/>
                <a:gd name="T121" fmla="*/ 343 h 692"/>
                <a:gd name="T122" fmla="*/ 10 w 1103"/>
                <a:gd name="T123" fmla="*/ 344 h 692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103"/>
                <a:gd name="T187" fmla="*/ 0 h 692"/>
                <a:gd name="T188" fmla="*/ 1103 w 1103"/>
                <a:gd name="T189" fmla="*/ 692 h 692"/>
              </a:gdLst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103" h="692">
                  <a:moveTo>
                    <a:pt x="14" y="673"/>
                  </a:moveTo>
                  <a:lnTo>
                    <a:pt x="12" y="665"/>
                  </a:lnTo>
                  <a:lnTo>
                    <a:pt x="10" y="660"/>
                  </a:lnTo>
                  <a:lnTo>
                    <a:pt x="8" y="654"/>
                  </a:lnTo>
                  <a:lnTo>
                    <a:pt x="8" y="650"/>
                  </a:lnTo>
                  <a:lnTo>
                    <a:pt x="6" y="646"/>
                  </a:lnTo>
                  <a:lnTo>
                    <a:pt x="6" y="643"/>
                  </a:lnTo>
                  <a:lnTo>
                    <a:pt x="6" y="637"/>
                  </a:lnTo>
                  <a:lnTo>
                    <a:pt x="4" y="633"/>
                  </a:lnTo>
                  <a:lnTo>
                    <a:pt x="4" y="627"/>
                  </a:lnTo>
                  <a:lnTo>
                    <a:pt x="4" y="624"/>
                  </a:lnTo>
                  <a:lnTo>
                    <a:pt x="4" y="618"/>
                  </a:lnTo>
                  <a:lnTo>
                    <a:pt x="2" y="614"/>
                  </a:lnTo>
                  <a:lnTo>
                    <a:pt x="2" y="608"/>
                  </a:lnTo>
                  <a:lnTo>
                    <a:pt x="2" y="605"/>
                  </a:lnTo>
                  <a:lnTo>
                    <a:pt x="2" y="599"/>
                  </a:lnTo>
                  <a:lnTo>
                    <a:pt x="0" y="595"/>
                  </a:lnTo>
                  <a:lnTo>
                    <a:pt x="0" y="589"/>
                  </a:lnTo>
                  <a:lnTo>
                    <a:pt x="0" y="586"/>
                  </a:lnTo>
                  <a:lnTo>
                    <a:pt x="0" y="580"/>
                  </a:lnTo>
                  <a:lnTo>
                    <a:pt x="0" y="576"/>
                  </a:lnTo>
                  <a:lnTo>
                    <a:pt x="0" y="572"/>
                  </a:lnTo>
                  <a:lnTo>
                    <a:pt x="2" y="568"/>
                  </a:lnTo>
                  <a:lnTo>
                    <a:pt x="2" y="559"/>
                  </a:lnTo>
                  <a:lnTo>
                    <a:pt x="4" y="553"/>
                  </a:lnTo>
                  <a:lnTo>
                    <a:pt x="6" y="547"/>
                  </a:lnTo>
                  <a:lnTo>
                    <a:pt x="10" y="544"/>
                  </a:lnTo>
                  <a:lnTo>
                    <a:pt x="12" y="540"/>
                  </a:lnTo>
                  <a:lnTo>
                    <a:pt x="16" y="534"/>
                  </a:lnTo>
                  <a:lnTo>
                    <a:pt x="18" y="530"/>
                  </a:lnTo>
                  <a:lnTo>
                    <a:pt x="20" y="527"/>
                  </a:lnTo>
                  <a:lnTo>
                    <a:pt x="23" y="523"/>
                  </a:lnTo>
                  <a:lnTo>
                    <a:pt x="27" y="519"/>
                  </a:lnTo>
                  <a:lnTo>
                    <a:pt x="29" y="513"/>
                  </a:lnTo>
                  <a:lnTo>
                    <a:pt x="33" y="508"/>
                  </a:lnTo>
                  <a:lnTo>
                    <a:pt x="37" y="500"/>
                  </a:lnTo>
                  <a:lnTo>
                    <a:pt x="42" y="494"/>
                  </a:lnTo>
                  <a:lnTo>
                    <a:pt x="46" y="487"/>
                  </a:lnTo>
                  <a:lnTo>
                    <a:pt x="50" y="479"/>
                  </a:lnTo>
                  <a:lnTo>
                    <a:pt x="56" y="471"/>
                  </a:lnTo>
                  <a:lnTo>
                    <a:pt x="61" y="466"/>
                  </a:lnTo>
                  <a:lnTo>
                    <a:pt x="67" y="456"/>
                  </a:lnTo>
                  <a:lnTo>
                    <a:pt x="73" y="447"/>
                  </a:lnTo>
                  <a:lnTo>
                    <a:pt x="78" y="437"/>
                  </a:lnTo>
                  <a:lnTo>
                    <a:pt x="84" y="430"/>
                  </a:lnTo>
                  <a:lnTo>
                    <a:pt x="90" y="420"/>
                  </a:lnTo>
                  <a:lnTo>
                    <a:pt x="96" y="411"/>
                  </a:lnTo>
                  <a:lnTo>
                    <a:pt x="101" y="401"/>
                  </a:lnTo>
                  <a:lnTo>
                    <a:pt x="109" y="392"/>
                  </a:lnTo>
                  <a:lnTo>
                    <a:pt x="115" y="382"/>
                  </a:lnTo>
                  <a:lnTo>
                    <a:pt x="122" y="371"/>
                  </a:lnTo>
                  <a:lnTo>
                    <a:pt x="128" y="361"/>
                  </a:lnTo>
                  <a:lnTo>
                    <a:pt x="135" y="350"/>
                  </a:lnTo>
                  <a:lnTo>
                    <a:pt x="143" y="340"/>
                  </a:lnTo>
                  <a:lnTo>
                    <a:pt x="149" y="329"/>
                  </a:lnTo>
                  <a:lnTo>
                    <a:pt x="156" y="319"/>
                  </a:lnTo>
                  <a:lnTo>
                    <a:pt x="162" y="310"/>
                  </a:lnTo>
                  <a:lnTo>
                    <a:pt x="170" y="298"/>
                  </a:lnTo>
                  <a:lnTo>
                    <a:pt x="175" y="287"/>
                  </a:lnTo>
                  <a:lnTo>
                    <a:pt x="183" y="276"/>
                  </a:lnTo>
                  <a:lnTo>
                    <a:pt x="189" y="264"/>
                  </a:lnTo>
                  <a:lnTo>
                    <a:pt x="196" y="255"/>
                  </a:lnTo>
                  <a:lnTo>
                    <a:pt x="202" y="243"/>
                  </a:lnTo>
                  <a:lnTo>
                    <a:pt x="210" y="234"/>
                  </a:lnTo>
                  <a:lnTo>
                    <a:pt x="217" y="224"/>
                  </a:lnTo>
                  <a:lnTo>
                    <a:pt x="223" y="213"/>
                  </a:lnTo>
                  <a:lnTo>
                    <a:pt x="231" y="203"/>
                  </a:lnTo>
                  <a:lnTo>
                    <a:pt x="236" y="192"/>
                  </a:lnTo>
                  <a:lnTo>
                    <a:pt x="242" y="183"/>
                  </a:lnTo>
                  <a:lnTo>
                    <a:pt x="248" y="173"/>
                  </a:lnTo>
                  <a:lnTo>
                    <a:pt x="253" y="163"/>
                  </a:lnTo>
                  <a:lnTo>
                    <a:pt x="261" y="156"/>
                  </a:lnTo>
                  <a:lnTo>
                    <a:pt x="267" y="146"/>
                  </a:lnTo>
                  <a:lnTo>
                    <a:pt x="272" y="139"/>
                  </a:lnTo>
                  <a:lnTo>
                    <a:pt x="278" y="129"/>
                  </a:lnTo>
                  <a:lnTo>
                    <a:pt x="282" y="122"/>
                  </a:lnTo>
                  <a:lnTo>
                    <a:pt x="288" y="114"/>
                  </a:lnTo>
                  <a:lnTo>
                    <a:pt x="291" y="106"/>
                  </a:lnTo>
                  <a:lnTo>
                    <a:pt x="295" y="99"/>
                  </a:lnTo>
                  <a:lnTo>
                    <a:pt x="301" y="93"/>
                  </a:lnTo>
                  <a:lnTo>
                    <a:pt x="305" y="87"/>
                  </a:lnTo>
                  <a:lnTo>
                    <a:pt x="308" y="80"/>
                  </a:lnTo>
                  <a:lnTo>
                    <a:pt x="312" y="74"/>
                  </a:lnTo>
                  <a:lnTo>
                    <a:pt x="314" y="70"/>
                  </a:lnTo>
                  <a:lnTo>
                    <a:pt x="318" y="67"/>
                  </a:lnTo>
                  <a:lnTo>
                    <a:pt x="320" y="61"/>
                  </a:lnTo>
                  <a:lnTo>
                    <a:pt x="324" y="59"/>
                  </a:lnTo>
                  <a:lnTo>
                    <a:pt x="326" y="55"/>
                  </a:lnTo>
                  <a:lnTo>
                    <a:pt x="328" y="53"/>
                  </a:lnTo>
                  <a:lnTo>
                    <a:pt x="329" y="48"/>
                  </a:lnTo>
                  <a:lnTo>
                    <a:pt x="333" y="44"/>
                  </a:lnTo>
                  <a:lnTo>
                    <a:pt x="337" y="40"/>
                  </a:lnTo>
                  <a:lnTo>
                    <a:pt x="341" y="36"/>
                  </a:lnTo>
                  <a:lnTo>
                    <a:pt x="345" y="32"/>
                  </a:lnTo>
                  <a:lnTo>
                    <a:pt x="348" y="29"/>
                  </a:lnTo>
                  <a:lnTo>
                    <a:pt x="354" y="25"/>
                  </a:lnTo>
                  <a:lnTo>
                    <a:pt x="358" y="23"/>
                  </a:lnTo>
                  <a:lnTo>
                    <a:pt x="362" y="19"/>
                  </a:lnTo>
                  <a:lnTo>
                    <a:pt x="366" y="17"/>
                  </a:lnTo>
                  <a:lnTo>
                    <a:pt x="371" y="15"/>
                  </a:lnTo>
                  <a:lnTo>
                    <a:pt x="375" y="13"/>
                  </a:lnTo>
                  <a:lnTo>
                    <a:pt x="381" y="10"/>
                  </a:lnTo>
                  <a:lnTo>
                    <a:pt x="385" y="8"/>
                  </a:lnTo>
                  <a:lnTo>
                    <a:pt x="390" y="6"/>
                  </a:lnTo>
                  <a:lnTo>
                    <a:pt x="396" y="6"/>
                  </a:lnTo>
                  <a:lnTo>
                    <a:pt x="400" y="4"/>
                  </a:lnTo>
                  <a:lnTo>
                    <a:pt x="404" y="2"/>
                  </a:lnTo>
                  <a:lnTo>
                    <a:pt x="409" y="2"/>
                  </a:lnTo>
                  <a:lnTo>
                    <a:pt x="413" y="2"/>
                  </a:lnTo>
                  <a:lnTo>
                    <a:pt x="419" y="0"/>
                  </a:lnTo>
                  <a:lnTo>
                    <a:pt x="423" y="0"/>
                  </a:lnTo>
                  <a:lnTo>
                    <a:pt x="426" y="0"/>
                  </a:lnTo>
                  <a:lnTo>
                    <a:pt x="432" y="0"/>
                  </a:lnTo>
                  <a:lnTo>
                    <a:pt x="436" y="0"/>
                  </a:lnTo>
                  <a:lnTo>
                    <a:pt x="440" y="0"/>
                  </a:lnTo>
                  <a:lnTo>
                    <a:pt x="443" y="0"/>
                  </a:lnTo>
                  <a:lnTo>
                    <a:pt x="449" y="0"/>
                  </a:lnTo>
                  <a:lnTo>
                    <a:pt x="457" y="2"/>
                  </a:lnTo>
                  <a:lnTo>
                    <a:pt x="464" y="6"/>
                  </a:lnTo>
                  <a:lnTo>
                    <a:pt x="468" y="8"/>
                  </a:lnTo>
                  <a:lnTo>
                    <a:pt x="474" y="10"/>
                  </a:lnTo>
                  <a:lnTo>
                    <a:pt x="480" y="13"/>
                  </a:lnTo>
                  <a:lnTo>
                    <a:pt x="487" y="17"/>
                  </a:lnTo>
                  <a:lnTo>
                    <a:pt x="491" y="21"/>
                  </a:lnTo>
                  <a:lnTo>
                    <a:pt x="499" y="27"/>
                  </a:lnTo>
                  <a:lnTo>
                    <a:pt x="502" y="30"/>
                  </a:lnTo>
                  <a:lnTo>
                    <a:pt x="510" y="36"/>
                  </a:lnTo>
                  <a:lnTo>
                    <a:pt x="514" y="40"/>
                  </a:lnTo>
                  <a:lnTo>
                    <a:pt x="521" y="44"/>
                  </a:lnTo>
                  <a:lnTo>
                    <a:pt x="527" y="48"/>
                  </a:lnTo>
                  <a:lnTo>
                    <a:pt x="533" y="51"/>
                  </a:lnTo>
                  <a:lnTo>
                    <a:pt x="539" y="53"/>
                  </a:lnTo>
                  <a:lnTo>
                    <a:pt x="544" y="55"/>
                  </a:lnTo>
                  <a:lnTo>
                    <a:pt x="552" y="57"/>
                  </a:lnTo>
                  <a:lnTo>
                    <a:pt x="558" y="59"/>
                  </a:lnTo>
                  <a:lnTo>
                    <a:pt x="565" y="59"/>
                  </a:lnTo>
                  <a:lnTo>
                    <a:pt x="573" y="59"/>
                  </a:lnTo>
                  <a:lnTo>
                    <a:pt x="578" y="59"/>
                  </a:lnTo>
                  <a:lnTo>
                    <a:pt x="586" y="59"/>
                  </a:lnTo>
                  <a:lnTo>
                    <a:pt x="592" y="57"/>
                  </a:lnTo>
                  <a:lnTo>
                    <a:pt x="601" y="57"/>
                  </a:lnTo>
                  <a:lnTo>
                    <a:pt x="607" y="57"/>
                  </a:lnTo>
                  <a:lnTo>
                    <a:pt x="616" y="57"/>
                  </a:lnTo>
                  <a:lnTo>
                    <a:pt x="622" y="57"/>
                  </a:lnTo>
                  <a:lnTo>
                    <a:pt x="630" y="57"/>
                  </a:lnTo>
                  <a:lnTo>
                    <a:pt x="636" y="57"/>
                  </a:lnTo>
                  <a:lnTo>
                    <a:pt x="643" y="59"/>
                  </a:lnTo>
                  <a:lnTo>
                    <a:pt x="651" y="59"/>
                  </a:lnTo>
                  <a:lnTo>
                    <a:pt x="656" y="61"/>
                  </a:lnTo>
                  <a:lnTo>
                    <a:pt x="664" y="63"/>
                  </a:lnTo>
                  <a:lnTo>
                    <a:pt x="672" y="67"/>
                  </a:lnTo>
                  <a:lnTo>
                    <a:pt x="674" y="67"/>
                  </a:lnTo>
                  <a:lnTo>
                    <a:pt x="679" y="70"/>
                  </a:lnTo>
                  <a:lnTo>
                    <a:pt x="685" y="74"/>
                  </a:lnTo>
                  <a:lnTo>
                    <a:pt x="694" y="78"/>
                  </a:lnTo>
                  <a:lnTo>
                    <a:pt x="696" y="82"/>
                  </a:lnTo>
                  <a:lnTo>
                    <a:pt x="702" y="84"/>
                  </a:lnTo>
                  <a:lnTo>
                    <a:pt x="706" y="87"/>
                  </a:lnTo>
                  <a:lnTo>
                    <a:pt x="710" y="91"/>
                  </a:lnTo>
                  <a:lnTo>
                    <a:pt x="715" y="93"/>
                  </a:lnTo>
                  <a:lnTo>
                    <a:pt x="721" y="97"/>
                  </a:lnTo>
                  <a:lnTo>
                    <a:pt x="727" y="101"/>
                  </a:lnTo>
                  <a:lnTo>
                    <a:pt x="732" y="105"/>
                  </a:lnTo>
                  <a:lnTo>
                    <a:pt x="738" y="108"/>
                  </a:lnTo>
                  <a:lnTo>
                    <a:pt x="744" y="112"/>
                  </a:lnTo>
                  <a:lnTo>
                    <a:pt x="750" y="118"/>
                  </a:lnTo>
                  <a:lnTo>
                    <a:pt x="757" y="122"/>
                  </a:lnTo>
                  <a:lnTo>
                    <a:pt x="763" y="125"/>
                  </a:lnTo>
                  <a:lnTo>
                    <a:pt x="769" y="131"/>
                  </a:lnTo>
                  <a:lnTo>
                    <a:pt x="776" y="135"/>
                  </a:lnTo>
                  <a:lnTo>
                    <a:pt x="784" y="141"/>
                  </a:lnTo>
                  <a:lnTo>
                    <a:pt x="790" y="146"/>
                  </a:lnTo>
                  <a:lnTo>
                    <a:pt x="797" y="150"/>
                  </a:lnTo>
                  <a:lnTo>
                    <a:pt x="805" y="156"/>
                  </a:lnTo>
                  <a:lnTo>
                    <a:pt x="812" y="162"/>
                  </a:lnTo>
                  <a:lnTo>
                    <a:pt x="818" y="167"/>
                  </a:lnTo>
                  <a:lnTo>
                    <a:pt x="826" y="173"/>
                  </a:lnTo>
                  <a:lnTo>
                    <a:pt x="833" y="179"/>
                  </a:lnTo>
                  <a:lnTo>
                    <a:pt x="841" y="184"/>
                  </a:lnTo>
                  <a:lnTo>
                    <a:pt x="847" y="188"/>
                  </a:lnTo>
                  <a:lnTo>
                    <a:pt x="854" y="194"/>
                  </a:lnTo>
                  <a:lnTo>
                    <a:pt x="862" y="200"/>
                  </a:lnTo>
                  <a:lnTo>
                    <a:pt x="869" y="205"/>
                  </a:lnTo>
                  <a:lnTo>
                    <a:pt x="875" y="211"/>
                  </a:lnTo>
                  <a:lnTo>
                    <a:pt x="883" y="217"/>
                  </a:lnTo>
                  <a:lnTo>
                    <a:pt x="890" y="222"/>
                  </a:lnTo>
                  <a:lnTo>
                    <a:pt x="898" y="228"/>
                  </a:lnTo>
                  <a:lnTo>
                    <a:pt x="904" y="234"/>
                  </a:lnTo>
                  <a:lnTo>
                    <a:pt x="911" y="238"/>
                  </a:lnTo>
                  <a:lnTo>
                    <a:pt x="917" y="243"/>
                  </a:lnTo>
                  <a:lnTo>
                    <a:pt x="924" y="249"/>
                  </a:lnTo>
                  <a:lnTo>
                    <a:pt x="932" y="255"/>
                  </a:lnTo>
                  <a:lnTo>
                    <a:pt x="938" y="260"/>
                  </a:lnTo>
                  <a:lnTo>
                    <a:pt x="945" y="264"/>
                  </a:lnTo>
                  <a:lnTo>
                    <a:pt x="951" y="272"/>
                  </a:lnTo>
                  <a:lnTo>
                    <a:pt x="957" y="276"/>
                  </a:lnTo>
                  <a:lnTo>
                    <a:pt x="963" y="281"/>
                  </a:lnTo>
                  <a:lnTo>
                    <a:pt x="968" y="285"/>
                  </a:lnTo>
                  <a:lnTo>
                    <a:pt x="976" y="291"/>
                  </a:lnTo>
                  <a:lnTo>
                    <a:pt x="980" y="295"/>
                  </a:lnTo>
                  <a:lnTo>
                    <a:pt x="985" y="298"/>
                  </a:lnTo>
                  <a:lnTo>
                    <a:pt x="991" y="304"/>
                  </a:lnTo>
                  <a:lnTo>
                    <a:pt x="997" y="310"/>
                  </a:lnTo>
                  <a:lnTo>
                    <a:pt x="1001" y="312"/>
                  </a:lnTo>
                  <a:lnTo>
                    <a:pt x="1004" y="316"/>
                  </a:lnTo>
                  <a:lnTo>
                    <a:pt x="1008" y="319"/>
                  </a:lnTo>
                  <a:lnTo>
                    <a:pt x="1014" y="325"/>
                  </a:lnTo>
                  <a:lnTo>
                    <a:pt x="1021" y="331"/>
                  </a:lnTo>
                  <a:lnTo>
                    <a:pt x="1027" y="338"/>
                  </a:lnTo>
                  <a:lnTo>
                    <a:pt x="1033" y="344"/>
                  </a:lnTo>
                  <a:lnTo>
                    <a:pt x="1037" y="350"/>
                  </a:lnTo>
                  <a:lnTo>
                    <a:pt x="1042" y="357"/>
                  </a:lnTo>
                  <a:lnTo>
                    <a:pt x="1048" y="363"/>
                  </a:lnTo>
                  <a:lnTo>
                    <a:pt x="1052" y="371"/>
                  </a:lnTo>
                  <a:lnTo>
                    <a:pt x="1058" y="376"/>
                  </a:lnTo>
                  <a:lnTo>
                    <a:pt x="1061" y="384"/>
                  </a:lnTo>
                  <a:lnTo>
                    <a:pt x="1067" y="390"/>
                  </a:lnTo>
                  <a:lnTo>
                    <a:pt x="1071" y="395"/>
                  </a:lnTo>
                  <a:lnTo>
                    <a:pt x="1075" y="403"/>
                  </a:lnTo>
                  <a:lnTo>
                    <a:pt x="1078" y="409"/>
                  </a:lnTo>
                  <a:lnTo>
                    <a:pt x="1082" y="416"/>
                  </a:lnTo>
                  <a:lnTo>
                    <a:pt x="1086" y="422"/>
                  </a:lnTo>
                  <a:lnTo>
                    <a:pt x="1090" y="428"/>
                  </a:lnTo>
                  <a:lnTo>
                    <a:pt x="1094" y="435"/>
                  </a:lnTo>
                  <a:lnTo>
                    <a:pt x="1096" y="441"/>
                  </a:lnTo>
                  <a:lnTo>
                    <a:pt x="1097" y="447"/>
                  </a:lnTo>
                  <a:lnTo>
                    <a:pt x="1099" y="452"/>
                  </a:lnTo>
                  <a:lnTo>
                    <a:pt x="1101" y="456"/>
                  </a:lnTo>
                  <a:lnTo>
                    <a:pt x="1103" y="462"/>
                  </a:lnTo>
                  <a:lnTo>
                    <a:pt x="1103" y="466"/>
                  </a:lnTo>
                  <a:lnTo>
                    <a:pt x="1103" y="471"/>
                  </a:lnTo>
                  <a:lnTo>
                    <a:pt x="1103" y="475"/>
                  </a:lnTo>
                  <a:lnTo>
                    <a:pt x="1103" y="479"/>
                  </a:lnTo>
                  <a:lnTo>
                    <a:pt x="1099" y="485"/>
                  </a:lnTo>
                  <a:lnTo>
                    <a:pt x="1094" y="489"/>
                  </a:lnTo>
                  <a:lnTo>
                    <a:pt x="1090" y="490"/>
                  </a:lnTo>
                  <a:lnTo>
                    <a:pt x="1086" y="492"/>
                  </a:lnTo>
                  <a:lnTo>
                    <a:pt x="1082" y="492"/>
                  </a:lnTo>
                  <a:lnTo>
                    <a:pt x="1078" y="492"/>
                  </a:lnTo>
                  <a:lnTo>
                    <a:pt x="1073" y="492"/>
                  </a:lnTo>
                  <a:lnTo>
                    <a:pt x="1067" y="490"/>
                  </a:lnTo>
                  <a:lnTo>
                    <a:pt x="1059" y="487"/>
                  </a:lnTo>
                  <a:lnTo>
                    <a:pt x="1054" y="485"/>
                  </a:lnTo>
                  <a:lnTo>
                    <a:pt x="1046" y="479"/>
                  </a:lnTo>
                  <a:lnTo>
                    <a:pt x="1039" y="475"/>
                  </a:lnTo>
                  <a:lnTo>
                    <a:pt x="1033" y="470"/>
                  </a:lnTo>
                  <a:lnTo>
                    <a:pt x="1025" y="464"/>
                  </a:lnTo>
                  <a:lnTo>
                    <a:pt x="1018" y="458"/>
                  </a:lnTo>
                  <a:lnTo>
                    <a:pt x="1010" y="451"/>
                  </a:lnTo>
                  <a:lnTo>
                    <a:pt x="1002" y="443"/>
                  </a:lnTo>
                  <a:lnTo>
                    <a:pt x="995" y="435"/>
                  </a:lnTo>
                  <a:lnTo>
                    <a:pt x="987" y="428"/>
                  </a:lnTo>
                  <a:lnTo>
                    <a:pt x="980" y="420"/>
                  </a:lnTo>
                  <a:lnTo>
                    <a:pt x="972" y="413"/>
                  </a:lnTo>
                  <a:lnTo>
                    <a:pt x="964" y="405"/>
                  </a:lnTo>
                  <a:lnTo>
                    <a:pt x="961" y="401"/>
                  </a:lnTo>
                  <a:lnTo>
                    <a:pt x="957" y="395"/>
                  </a:lnTo>
                  <a:lnTo>
                    <a:pt x="953" y="392"/>
                  </a:lnTo>
                  <a:lnTo>
                    <a:pt x="949" y="388"/>
                  </a:lnTo>
                  <a:lnTo>
                    <a:pt x="942" y="380"/>
                  </a:lnTo>
                  <a:lnTo>
                    <a:pt x="934" y="373"/>
                  </a:lnTo>
                  <a:lnTo>
                    <a:pt x="928" y="363"/>
                  </a:lnTo>
                  <a:lnTo>
                    <a:pt x="921" y="357"/>
                  </a:lnTo>
                  <a:lnTo>
                    <a:pt x="913" y="350"/>
                  </a:lnTo>
                  <a:lnTo>
                    <a:pt x="907" y="344"/>
                  </a:lnTo>
                  <a:lnTo>
                    <a:pt x="900" y="338"/>
                  </a:lnTo>
                  <a:lnTo>
                    <a:pt x="894" y="333"/>
                  </a:lnTo>
                  <a:lnTo>
                    <a:pt x="888" y="329"/>
                  </a:lnTo>
                  <a:lnTo>
                    <a:pt x="883" y="325"/>
                  </a:lnTo>
                  <a:lnTo>
                    <a:pt x="877" y="319"/>
                  </a:lnTo>
                  <a:lnTo>
                    <a:pt x="873" y="317"/>
                  </a:lnTo>
                  <a:lnTo>
                    <a:pt x="869" y="316"/>
                  </a:lnTo>
                  <a:lnTo>
                    <a:pt x="866" y="316"/>
                  </a:lnTo>
                  <a:lnTo>
                    <a:pt x="860" y="316"/>
                  </a:lnTo>
                  <a:lnTo>
                    <a:pt x="856" y="314"/>
                  </a:lnTo>
                  <a:lnTo>
                    <a:pt x="850" y="310"/>
                  </a:lnTo>
                  <a:lnTo>
                    <a:pt x="845" y="308"/>
                  </a:lnTo>
                  <a:lnTo>
                    <a:pt x="837" y="302"/>
                  </a:lnTo>
                  <a:lnTo>
                    <a:pt x="829" y="298"/>
                  </a:lnTo>
                  <a:lnTo>
                    <a:pt x="826" y="297"/>
                  </a:lnTo>
                  <a:lnTo>
                    <a:pt x="822" y="295"/>
                  </a:lnTo>
                  <a:lnTo>
                    <a:pt x="818" y="293"/>
                  </a:lnTo>
                  <a:lnTo>
                    <a:pt x="814" y="289"/>
                  </a:lnTo>
                  <a:lnTo>
                    <a:pt x="809" y="285"/>
                  </a:lnTo>
                  <a:lnTo>
                    <a:pt x="805" y="283"/>
                  </a:lnTo>
                  <a:lnTo>
                    <a:pt x="799" y="279"/>
                  </a:lnTo>
                  <a:lnTo>
                    <a:pt x="795" y="278"/>
                  </a:lnTo>
                  <a:lnTo>
                    <a:pt x="790" y="274"/>
                  </a:lnTo>
                  <a:lnTo>
                    <a:pt x="786" y="270"/>
                  </a:lnTo>
                  <a:lnTo>
                    <a:pt x="780" y="268"/>
                  </a:lnTo>
                  <a:lnTo>
                    <a:pt x="776" y="264"/>
                  </a:lnTo>
                  <a:lnTo>
                    <a:pt x="770" y="260"/>
                  </a:lnTo>
                  <a:lnTo>
                    <a:pt x="765" y="259"/>
                  </a:lnTo>
                  <a:lnTo>
                    <a:pt x="759" y="255"/>
                  </a:lnTo>
                  <a:lnTo>
                    <a:pt x="755" y="251"/>
                  </a:lnTo>
                  <a:lnTo>
                    <a:pt x="750" y="247"/>
                  </a:lnTo>
                  <a:lnTo>
                    <a:pt x="744" y="243"/>
                  </a:lnTo>
                  <a:lnTo>
                    <a:pt x="738" y="241"/>
                  </a:lnTo>
                  <a:lnTo>
                    <a:pt x="734" y="238"/>
                  </a:lnTo>
                  <a:lnTo>
                    <a:pt x="729" y="234"/>
                  </a:lnTo>
                  <a:lnTo>
                    <a:pt x="723" y="230"/>
                  </a:lnTo>
                  <a:lnTo>
                    <a:pt x="717" y="226"/>
                  </a:lnTo>
                  <a:lnTo>
                    <a:pt x="713" y="224"/>
                  </a:lnTo>
                  <a:lnTo>
                    <a:pt x="708" y="221"/>
                  </a:lnTo>
                  <a:lnTo>
                    <a:pt x="702" y="217"/>
                  </a:lnTo>
                  <a:lnTo>
                    <a:pt x="696" y="213"/>
                  </a:lnTo>
                  <a:lnTo>
                    <a:pt x="693" y="209"/>
                  </a:lnTo>
                  <a:lnTo>
                    <a:pt x="687" y="207"/>
                  </a:lnTo>
                  <a:lnTo>
                    <a:pt x="681" y="203"/>
                  </a:lnTo>
                  <a:lnTo>
                    <a:pt x="675" y="200"/>
                  </a:lnTo>
                  <a:lnTo>
                    <a:pt x="672" y="198"/>
                  </a:lnTo>
                  <a:lnTo>
                    <a:pt x="666" y="194"/>
                  </a:lnTo>
                  <a:lnTo>
                    <a:pt x="662" y="192"/>
                  </a:lnTo>
                  <a:lnTo>
                    <a:pt x="656" y="190"/>
                  </a:lnTo>
                  <a:lnTo>
                    <a:pt x="653" y="188"/>
                  </a:lnTo>
                  <a:lnTo>
                    <a:pt x="647" y="184"/>
                  </a:lnTo>
                  <a:lnTo>
                    <a:pt x="643" y="183"/>
                  </a:lnTo>
                  <a:lnTo>
                    <a:pt x="639" y="181"/>
                  </a:lnTo>
                  <a:lnTo>
                    <a:pt x="636" y="179"/>
                  </a:lnTo>
                  <a:lnTo>
                    <a:pt x="630" y="177"/>
                  </a:lnTo>
                  <a:lnTo>
                    <a:pt x="626" y="177"/>
                  </a:lnTo>
                  <a:lnTo>
                    <a:pt x="622" y="175"/>
                  </a:lnTo>
                  <a:lnTo>
                    <a:pt x="620" y="173"/>
                  </a:lnTo>
                  <a:lnTo>
                    <a:pt x="611" y="171"/>
                  </a:lnTo>
                  <a:lnTo>
                    <a:pt x="605" y="171"/>
                  </a:lnTo>
                  <a:lnTo>
                    <a:pt x="599" y="169"/>
                  </a:lnTo>
                  <a:lnTo>
                    <a:pt x="596" y="171"/>
                  </a:lnTo>
                  <a:lnTo>
                    <a:pt x="590" y="173"/>
                  </a:lnTo>
                  <a:lnTo>
                    <a:pt x="584" y="173"/>
                  </a:lnTo>
                  <a:lnTo>
                    <a:pt x="580" y="175"/>
                  </a:lnTo>
                  <a:lnTo>
                    <a:pt x="575" y="177"/>
                  </a:lnTo>
                  <a:lnTo>
                    <a:pt x="571" y="179"/>
                  </a:lnTo>
                  <a:lnTo>
                    <a:pt x="567" y="181"/>
                  </a:lnTo>
                  <a:lnTo>
                    <a:pt x="561" y="181"/>
                  </a:lnTo>
                  <a:lnTo>
                    <a:pt x="558" y="183"/>
                  </a:lnTo>
                  <a:lnTo>
                    <a:pt x="554" y="184"/>
                  </a:lnTo>
                  <a:lnTo>
                    <a:pt x="548" y="186"/>
                  </a:lnTo>
                  <a:lnTo>
                    <a:pt x="544" y="188"/>
                  </a:lnTo>
                  <a:lnTo>
                    <a:pt x="540" y="190"/>
                  </a:lnTo>
                  <a:lnTo>
                    <a:pt x="533" y="192"/>
                  </a:lnTo>
                  <a:lnTo>
                    <a:pt x="525" y="196"/>
                  </a:lnTo>
                  <a:lnTo>
                    <a:pt x="518" y="200"/>
                  </a:lnTo>
                  <a:lnTo>
                    <a:pt x="510" y="202"/>
                  </a:lnTo>
                  <a:lnTo>
                    <a:pt x="502" y="203"/>
                  </a:lnTo>
                  <a:lnTo>
                    <a:pt x="495" y="205"/>
                  </a:lnTo>
                  <a:lnTo>
                    <a:pt x="487" y="205"/>
                  </a:lnTo>
                  <a:lnTo>
                    <a:pt x="480" y="205"/>
                  </a:lnTo>
                  <a:lnTo>
                    <a:pt x="470" y="205"/>
                  </a:lnTo>
                  <a:lnTo>
                    <a:pt x="464" y="205"/>
                  </a:lnTo>
                  <a:lnTo>
                    <a:pt x="459" y="203"/>
                  </a:lnTo>
                  <a:lnTo>
                    <a:pt x="455" y="203"/>
                  </a:lnTo>
                  <a:lnTo>
                    <a:pt x="451" y="202"/>
                  </a:lnTo>
                  <a:lnTo>
                    <a:pt x="447" y="200"/>
                  </a:lnTo>
                  <a:lnTo>
                    <a:pt x="440" y="200"/>
                  </a:lnTo>
                  <a:lnTo>
                    <a:pt x="432" y="198"/>
                  </a:lnTo>
                  <a:lnTo>
                    <a:pt x="424" y="196"/>
                  </a:lnTo>
                  <a:lnTo>
                    <a:pt x="419" y="196"/>
                  </a:lnTo>
                  <a:lnTo>
                    <a:pt x="413" y="196"/>
                  </a:lnTo>
                  <a:lnTo>
                    <a:pt x="407" y="198"/>
                  </a:lnTo>
                  <a:lnTo>
                    <a:pt x="402" y="198"/>
                  </a:lnTo>
                  <a:lnTo>
                    <a:pt x="396" y="200"/>
                  </a:lnTo>
                  <a:lnTo>
                    <a:pt x="390" y="202"/>
                  </a:lnTo>
                  <a:lnTo>
                    <a:pt x="386" y="207"/>
                  </a:lnTo>
                  <a:lnTo>
                    <a:pt x="381" y="209"/>
                  </a:lnTo>
                  <a:lnTo>
                    <a:pt x="375" y="215"/>
                  </a:lnTo>
                  <a:lnTo>
                    <a:pt x="371" y="222"/>
                  </a:lnTo>
                  <a:lnTo>
                    <a:pt x="366" y="230"/>
                  </a:lnTo>
                  <a:lnTo>
                    <a:pt x="362" y="234"/>
                  </a:lnTo>
                  <a:lnTo>
                    <a:pt x="358" y="241"/>
                  </a:lnTo>
                  <a:lnTo>
                    <a:pt x="354" y="243"/>
                  </a:lnTo>
                  <a:lnTo>
                    <a:pt x="352" y="249"/>
                  </a:lnTo>
                  <a:lnTo>
                    <a:pt x="350" y="255"/>
                  </a:lnTo>
                  <a:lnTo>
                    <a:pt x="347" y="260"/>
                  </a:lnTo>
                  <a:lnTo>
                    <a:pt x="343" y="264"/>
                  </a:lnTo>
                  <a:lnTo>
                    <a:pt x="339" y="272"/>
                  </a:lnTo>
                  <a:lnTo>
                    <a:pt x="335" y="278"/>
                  </a:lnTo>
                  <a:lnTo>
                    <a:pt x="331" y="285"/>
                  </a:lnTo>
                  <a:lnTo>
                    <a:pt x="326" y="291"/>
                  </a:lnTo>
                  <a:lnTo>
                    <a:pt x="322" y="298"/>
                  </a:lnTo>
                  <a:lnTo>
                    <a:pt x="316" y="306"/>
                  </a:lnTo>
                  <a:lnTo>
                    <a:pt x="312" y="316"/>
                  </a:lnTo>
                  <a:lnTo>
                    <a:pt x="307" y="323"/>
                  </a:lnTo>
                  <a:lnTo>
                    <a:pt x="301" y="331"/>
                  </a:lnTo>
                  <a:lnTo>
                    <a:pt x="295" y="340"/>
                  </a:lnTo>
                  <a:lnTo>
                    <a:pt x="289" y="350"/>
                  </a:lnTo>
                  <a:lnTo>
                    <a:pt x="284" y="357"/>
                  </a:lnTo>
                  <a:lnTo>
                    <a:pt x="278" y="367"/>
                  </a:lnTo>
                  <a:lnTo>
                    <a:pt x="270" y="376"/>
                  </a:lnTo>
                  <a:lnTo>
                    <a:pt x="267" y="386"/>
                  </a:lnTo>
                  <a:lnTo>
                    <a:pt x="259" y="395"/>
                  </a:lnTo>
                  <a:lnTo>
                    <a:pt x="253" y="405"/>
                  </a:lnTo>
                  <a:lnTo>
                    <a:pt x="248" y="414"/>
                  </a:lnTo>
                  <a:lnTo>
                    <a:pt x="240" y="426"/>
                  </a:lnTo>
                  <a:lnTo>
                    <a:pt x="234" y="435"/>
                  </a:lnTo>
                  <a:lnTo>
                    <a:pt x="229" y="445"/>
                  </a:lnTo>
                  <a:lnTo>
                    <a:pt x="221" y="454"/>
                  </a:lnTo>
                  <a:lnTo>
                    <a:pt x="215" y="466"/>
                  </a:lnTo>
                  <a:lnTo>
                    <a:pt x="210" y="475"/>
                  </a:lnTo>
                  <a:lnTo>
                    <a:pt x="202" y="485"/>
                  </a:lnTo>
                  <a:lnTo>
                    <a:pt x="196" y="494"/>
                  </a:lnTo>
                  <a:lnTo>
                    <a:pt x="189" y="506"/>
                  </a:lnTo>
                  <a:lnTo>
                    <a:pt x="183" y="513"/>
                  </a:lnTo>
                  <a:lnTo>
                    <a:pt x="175" y="525"/>
                  </a:lnTo>
                  <a:lnTo>
                    <a:pt x="170" y="534"/>
                  </a:lnTo>
                  <a:lnTo>
                    <a:pt x="164" y="544"/>
                  </a:lnTo>
                  <a:lnTo>
                    <a:pt x="156" y="553"/>
                  </a:lnTo>
                  <a:lnTo>
                    <a:pt x="151" y="561"/>
                  </a:lnTo>
                  <a:lnTo>
                    <a:pt x="145" y="570"/>
                  </a:lnTo>
                  <a:lnTo>
                    <a:pt x="139" y="580"/>
                  </a:lnTo>
                  <a:lnTo>
                    <a:pt x="132" y="587"/>
                  </a:lnTo>
                  <a:lnTo>
                    <a:pt x="126" y="595"/>
                  </a:lnTo>
                  <a:lnTo>
                    <a:pt x="120" y="605"/>
                  </a:lnTo>
                  <a:lnTo>
                    <a:pt x="116" y="612"/>
                  </a:lnTo>
                  <a:lnTo>
                    <a:pt x="111" y="620"/>
                  </a:lnTo>
                  <a:lnTo>
                    <a:pt x="105" y="625"/>
                  </a:lnTo>
                  <a:lnTo>
                    <a:pt x="99" y="633"/>
                  </a:lnTo>
                  <a:lnTo>
                    <a:pt x="96" y="639"/>
                  </a:lnTo>
                  <a:lnTo>
                    <a:pt x="90" y="646"/>
                  </a:lnTo>
                  <a:lnTo>
                    <a:pt x="86" y="652"/>
                  </a:lnTo>
                  <a:lnTo>
                    <a:pt x="80" y="656"/>
                  </a:lnTo>
                  <a:lnTo>
                    <a:pt x="78" y="663"/>
                  </a:lnTo>
                  <a:lnTo>
                    <a:pt x="73" y="665"/>
                  </a:lnTo>
                  <a:lnTo>
                    <a:pt x="71" y="671"/>
                  </a:lnTo>
                  <a:lnTo>
                    <a:pt x="67" y="673"/>
                  </a:lnTo>
                  <a:lnTo>
                    <a:pt x="63" y="677"/>
                  </a:lnTo>
                  <a:lnTo>
                    <a:pt x="59" y="682"/>
                  </a:lnTo>
                  <a:lnTo>
                    <a:pt x="56" y="686"/>
                  </a:lnTo>
                  <a:lnTo>
                    <a:pt x="48" y="688"/>
                  </a:lnTo>
                  <a:lnTo>
                    <a:pt x="42" y="690"/>
                  </a:lnTo>
                  <a:lnTo>
                    <a:pt x="37" y="690"/>
                  </a:lnTo>
                  <a:lnTo>
                    <a:pt x="33" y="692"/>
                  </a:lnTo>
                  <a:lnTo>
                    <a:pt x="27" y="690"/>
                  </a:lnTo>
                  <a:lnTo>
                    <a:pt x="25" y="690"/>
                  </a:lnTo>
                  <a:lnTo>
                    <a:pt x="21" y="688"/>
                  </a:lnTo>
                  <a:lnTo>
                    <a:pt x="20" y="686"/>
                  </a:lnTo>
                  <a:lnTo>
                    <a:pt x="16" y="681"/>
                  </a:lnTo>
                  <a:lnTo>
                    <a:pt x="14" y="677"/>
                  </a:lnTo>
                  <a:lnTo>
                    <a:pt x="14" y="673"/>
                  </a:lnTo>
                  <a:close/>
                </a:path>
              </a:pathLst>
            </a:custGeom>
            <a:solidFill>
              <a:srgbClr val="FFE600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75" name="Freeform 40"/>
            <p:cNvSpPr/>
            <p:nvPr/>
          </p:nvSpPr>
          <p:spPr bwMode="auto">
            <a:xfrm>
              <a:off x="3592" y="777"/>
              <a:ext cx="347" cy="221"/>
            </a:xfrm>
            <a:custGeom>
              <a:gdLst>
                <a:gd name="T0" fmla="*/ 25 w 694"/>
                <a:gd name="T1" fmla="*/ 52 h 443"/>
                <a:gd name="T2" fmla="*/ 74 w 694"/>
                <a:gd name="T3" fmla="*/ 13 h 443"/>
                <a:gd name="T4" fmla="*/ 106 w 694"/>
                <a:gd name="T5" fmla="*/ 0 h 443"/>
                <a:gd name="T6" fmla="*/ 138 w 694"/>
                <a:gd name="T7" fmla="*/ 0 h 443"/>
                <a:gd name="T8" fmla="*/ 177 w 694"/>
                <a:gd name="T9" fmla="*/ 4 h 443"/>
                <a:gd name="T10" fmla="*/ 216 w 694"/>
                <a:gd name="T11" fmla="*/ 10 h 443"/>
                <a:gd name="T12" fmla="*/ 249 w 694"/>
                <a:gd name="T13" fmla="*/ 20 h 443"/>
                <a:gd name="T14" fmla="*/ 289 w 694"/>
                <a:gd name="T15" fmla="*/ 32 h 443"/>
                <a:gd name="T16" fmla="*/ 322 w 694"/>
                <a:gd name="T17" fmla="*/ 37 h 443"/>
                <a:gd name="T18" fmla="*/ 347 w 694"/>
                <a:gd name="T19" fmla="*/ 64 h 443"/>
                <a:gd name="T20" fmla="*/ 328 w 694"/>
                <a:gd name="T21" fmla="*/ 99 h 443"/>
                <a:gd name="T22" fmla="*/ 315 w 694"/>
                <a:gd name="T23" fmla="*/ 129 h 443"/>
                <a:gd name="T24" fmla="*/ 304 w 694"/>
                <a:gd name="T25" fmla="*/ 159 h 443"/>
                <a:gd name="T26" fmla="*/ 282 w 694"/>
                <a:gd name="T27" fmla="*/ 195 h 443"/>
                <a:gd name="T28" fmla="*/ 253 w 694"/>
                <a:gd name="T29" fmla="*/ 221 h 443"/>
                <a:gd name="T30" fmla="*/ 217 w 694"/>
                <a:gd name="T31" fmla="*/ 210 h 443"/>
                <a:gd name="T32" fmla="*/ 179 w 694"/>
                <a:gd name="T33" fmla="*/ 183 h 443"/>
                <a:gd name="T34" fmla="*/ 144 w 694"/>
                <a:gd name="T35" fmla="*/ 165 h 443"/>
                <a:gd name="T36" fmla="*/ 110 w 694"/>
                <a:gd name="T37" fmla="*/ 154 h 443"/>
                <a:gd name="T38" fmla="*/ 74 w 694"/>
                <a:gd name="T39" fmla="*/ 141 h 443"/>
                <a:gd name="T40" fmla="*/ 43 w 694"/>
                <a:gd name="T41" fmla="*/ 132 h 443"/>
                <a:gd name="T42" fmla="*/ 17 w 694"/>
                <a:gd name="T43" fmla="*/ 117 h 443"/>
                <a:gd name="T44" fmla="*/ 48 w 694"/>
                <a:gd name="T45" fmla="*/ 115 h 443"/>
                <a:gd name="T46" fmla="*/ 82 w 694"/>
                <a:gd name="T47" fmla="*/ 125 h 443"/>
                <a:gd name="T48" fmla="*/ 111 w 694"/>
                <a:gd name="T49" fmla="*/ 136 h 443"/>
                <a:gd name="T50" fmla="*/ 140 w 694"/>
                <a:gd name="T51" fmla="*/ 145 h 443"/>
                <a:gd name="T52" fmla="*/ 175 w 694"/>
                <a:gd name="T53" fmla="*/ 160 h 443"/>
                <a:gd name="T54" fmla="*/ 208 w 694"/>
                <a:gd name="T55" fmla="*/ 185 h 443"/>
                <a:gd name="T56" fmla="*/ 241 w 694"/>
                <a:gd name="T57" fmla="*/ 201 h 443"/>
                <a:gd name="T58" fmla="*/ 276 w 694"/>
                <a:gd name="T59" fmla="*/ 166 h 443"/>
                <a:gd name="T60" fmla="*/ 293 w 694"/>
                <a:gd name="T61" fmla="*/ 136 h 443"/>
                <a:gd name="T62" fmla="*/ 302 w 694"/>
                <a:gd name="T63" fmla="*/ 107 h 443"/>
                <a:gd name="T64" fmla="*/ 320 w 694"/>
                <a:gd name="T65" fmla="*/ 77 h 443"/>
                <a:gd name="T66" fmla="*/ 299 w 694"/>
                <a:gd name="T67" fmla="*/ 67 h 443"/>
                <a:gd name="T68" fmla="*/ 285 w 694"/>
                <a:gd name="T69" fmla="*/ 97 h 443"/>
                <a:gd name="T70" fmla="*/ 274 w 694"/>
                <a:gd name="T71" fmla="*/ 130 h 443"/>
                <a:gd name="T72" fmla="*/ 254 w 694"/>
                <a:gd name="T73" fmla="*/ 163 h 443"/>
                <a:gd name="T74" fmla="*/ 213 w 694"/>
                <a:gd name="T75" fmla="*/ 166 h 443"/>
                <a:gd name="T76" fmla="*/ 184 w 694"/>
                <a:gd name="T77" fmla="*/ 142 h 443"/>
                <a:gd name="T78" fmla="*/ 152 w 694"/>
                <a:gd name="T79" fmla="*/ 129 h 443"/>
                <a:gd name="T80" fmla="*/ 120 w 694"/>
                <a:gd name="T81" fmla="*/ 119 h 443"/>
                <a:gd name="T82" fmla="*/ 84 w 694"/>
                <a:gd name="T83" fmla="*/ 106 h 443"/>
                <a:gd name="T84" fmla="*/ 52 w 694"/>
                <a:gd name="T85" fmla="*/ 94 h 443"/>
                <a:gd name="T86" fmla="*/ 54 w 694"/>
                <a:gd name="T87" fmla="*/ 82 h 443"/>
                <a:gd name="T88" fmla="*/ 87 w 694"/>
                <a:gd name="T89" fmla="*/ 90 h 443"/>
                <a:gd name="T90" fmla="*/ 126 w 694"/>
                <a:gd name="T91" fmla="*/ 103 h 443"/>
                <a:gd name="T92" fmla="*/ 163 w 694"/>
                <a:gd name="T93" fmla="*/ 117 h 443"/>
                <a:gd name="T94" fmla="*/ 198 w 694"/>
                <a:gd name="T95" fmla="*/ 140 h 443"/>
                <a:gd name="T96" fmla="*/ 239 w 694"/>
                <a:gd name="T97" fmla="*/ 157 h 443"/>
                <a:gd name="T98" fmla="*/ 255 w 694"/>
                <a:gd name="T99" fmla="*/ 125 h 443"/>
                <a:gd name="T100" fmla="*/ 268 w 694"/>
                <a:gd name="T101" fmla="*/ 94 h 443"/>
                <a:gd name="T102" fmla="*/ 279 w 694"/>
                <a:gd name="T103" fmla="*/ 56 h 443"/>
                <a:gd name="T104" fmla="*/ 249 w 694"/>
                <a:gd name="T105" fmla="*/ 39 h 443"/>
                <a:gd name="T106" fmla="*/ 216 w 694"/>
                <a:gd name="T107" fmla="*/ 29 h 443"/>
                <a:gd name="T108" fmla="*/ 181 w 694"/>
                <a:gd name="T109" fmla="*/ 22 h 443"/>
                <a:gd name="T110" fmla="*/ 152 w 694"/>
                <a:gd name="T111" fmla="*/ 17 h 443"/>
                <a:gd name="T112" fmla="*/ 123 w 694"/>
                <a:gd name="T113" fmla="*/ 18 h 443"/>
                <a:gd name="T114" fmla="*/ 93 w 694"/>
                <a:gd name="T115" fmla="*/ 26 h 443"/>
                <a:gd name="T116" fmla="*/ 62 w 694"/>
                <a:gd name="T117" fmla="*/ 47 h 443"/>
                <a:gd name="T118" fmla="*/ 27 w 694"/>
                <a:gd name="T119" fmla="*/ 72 h 443"/>
                <a:gd name="T120" fmla="*/ 11 w 694"/>
                <a:gd name="T121" fmla="*/ 106 h 443"/>
                <a:gd name="T122" fmla="*/ 3 w 694"/>
                <a:gd name="T123" fmla="*/ 81 h 443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694"/>
                <a:gd name="T187" fmla="*/ 0 h 443"/>
                <a:gd name="T188" fmla="*/ 694 w 694"/>
                <a:gd name="T189" fmla="*/ 443 h 443"/>
              </a:gdLst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694" h="442">
                  <a:moveTo>
                    <a:pt x="6" y="162"/>
                  </a:moveTo>
                  <a:lnTo>
                    <a:pt x="6" y="158"/>
                  </a:lnTo>
                  <a:lnTo>
                    <a:pt x="6" y="156"/>
                  </a:lnTo>
                  <a:lnTo>
                    <a:pt x="8" y="152"/>
                  </a:lnTo>
                  <a:lnTo>
                    <a:pt x="11" y="148"/>
                  </a:lnTo>
                  <a:lnTo>
                    <a:pt x="13" y="143"/>
                  </a:lnTo>
                  <a:lnTo>
                    <a:pt x="17" y="139"/>
                  </a:lnTo>
                  <a:lnTo>
                    <a:pt x="21" y="133"/>
                  </a:lnTo>
                  <a:lnTo>
                    <a:pt x="27" y="129"/>
                  </a:lnTo>
                  <a:lnTo>
                    <a:pt x="32" y="122"/>
                  </a:lnTo>
                  <a:lnTo>
                    <a:pt x="38" y="116"/>
                  </a:lnTo>
                  <a:lnTo>
                    <a:pt x="44" y="110"/>
                  </a:lnTo>
                  <a:lnTo>
                    <a:pt x="51" y="105"/>
                  </a:lnTo>
                  <a:lnTo>
                    <a:pt x="57" y="99"/>
                  </a:lnTo>
                  <a:lnTo>
                    <a:pt x="65" y="91"/>
                  </a:lnTo>
                  <a:lnTo>
                    <a:pt x="72" y="86"/>
                  </a:lnTo>
                  <a:lnTo>
                    <a:pt x="82" y="80"/>
                  </a:lnTo>
                  <a:lnTo>
                    <a:pt x="87" y="72"/>
                  </a:lnTo>
                  <a:lnTo>
                    <a:pt x="97" y="67"/>
                  </a:lnTo>
                  <a:lnTo>
                    <a:pt x="105" y="61"/>
                  </a:lnTo>
                  <a:lnTo>
                    <a:pt x="112" y="53"/>
                  </a:lnTo>
                  <a:lnTo>
                    <a:pt x="120" y="48"/>
                  </a:lnTo>
                  <a:lnTo>
                    <a:pt x="127" y="42"/>
                  </a:lnTo>
                  <a:lnTo>
                    <a:pt x="135" y="36"/>
                  </a:lnTo>
                  <a:lnTo>
                    <a:pt x="143" y="32"/>
                  </a:lnTo>
                  <a:lnTo>
                    <a:pt x="148" y="27"/>
                  </a:lnTo>
                  <a:lnTo>
                    <a:pt x="156" y="23"/>
                  </a:lnTo>
                  <a:lnTo>
                    <a:pt x="162" y="17"/>
                  </a:lnTo>
                  <a:lnTo>
                    <a:pt x="167" y="15"/>
                  </a:lnTo>
                  <a:lnTo>
                    <a:pt x="173" y="12"/>
                  </a:lnTo>
                  <a:lnTo>
                    <a:pt x="179" y="10"/>
                  </a:lnTo>
                  <a:lnTo>
                    <a:pt x="182" y="6"/>
                  </a:lnTo>
                  <a:lnTo>
                    <a:pt x="186" y="6"/>
                  </a:lnTo>
                  <a:lnTo>
                    <a:pt x="190" y="4"/>
                  </a:lnTo>
                  <a:lnTo>
                    <a:pt x="194" y="2"/>
                  </a:lnTo>
                  <a:lnTo>
                    <a:pt x="200" y="0"/>
                  </a:lnTo>
                  <a:lnTo>
                    <a:pt x="205" y="0"/>
                  </a:lnTo>
                  <a:lnTo>
                    <a:pt x="209" y="0"/>
                  </a:lnTo>
                  <a:lnTo>
                    <a:pt x="213" y="0"/>
                  </a:lnTo>
                  <a:lnTo>
                    <a:pt x="217" y="0"/>
                  </a:lnTo>
                  <a:lnTo>
                    <a:pt x="222" y="0"/>
                  </a:lnTo>
                  <a:lnTo>
                    <a:pt x="226" y="0"/>
                  </a:lnTo>
                  <a:lnTo>
                    <a:pt x="230" y="0"/>
                  </a:lnTo>
                  <a:lnTo>
                    <a:pt x="234" y="0"/>
                  </a:lnTo>
                  <a:lnTo>
                    <a:pt x="240" y="0"/>
                  </a:lnTo>
                  <a:lnTo>
                    <a:pt x="243" y="0"/>
                  </a:lnTo>
                  <a:lnTo>
                    <a:pt x="249" y="0"/>
                  </a:lnTo>
                  <a:lnTo>
                    <a:pt x="253" y="0"/>
                  </a:lnTo>
                  <a:lnTo>
                    <a:pt x="260" y="0"/>
                  </a:lnTo>
                  <a:lnTo>
                    <a:pt x="264" y="0"/>
                  </a:lnTo>
                  <a:lnTo>
                    <a:pt x="270" y="0"/>
                  </a:lnTo>
                  <a:lnTo>
                    <a:pt x="276" y="0"/>
                  </a:lnTo>
                  <a:lnTo>
                    <a:pt x="281" y="0"/>
                  </a:lnTo>
                  <a:lnTo>
                    <a:pt x="287" y="0"/>
                  </a:lnTo>
                  <a:lnTo>
                    <a:pt x="293" y="0"/>
                  </a:lnTo>
                  <a:lnTo>
                    <a:pt x="298" y="2"/>
                  </a:lnTo>
                  <a:lnTo>
                    <a:pt x="304" y="2"/>
                  </a:lnTo>
                  <a:lnTo>
                    <a:pt x="312" y="2"/>
                  </a:lnTo>
                  <a:lnTo>
                    <a:pt x="317" y="4"/>
                  </a:lnTo>
                  <a:lnTo>
                    <a:pt x="323" y="4"/>
                  </a:lnTo>
                  <a:lnTo>
                    <a:pt x="331" y="6"/>
                  </a:lnTo>
                  <a:lnTo>
                    <a:pt x="336" y="6"/>
                  </a:lnTo>
                  <a:lnTo>
                    <a:pt x="342" y="6"/>
                  </a:lnTo>
                  <a:lnTo>
                    <a:pt x="348" y="6"/>
                  </a:lnTo>
                  <a:lnTo>
                    <a:pt x="355" y="8"/>
                  </a:lnTo>
                  <a:lnTo>
                    <a:pt x="361" y="8"/>
                  </a:lnTo>
                  <a:lnTo>
                    <a:pt x="367" y="10"/>
                  </a:lnTo>
                  <a:lnTo>
                    <a:pt x="373" y="10"/>
                  </a:lnTo>
                  <a:lnTo>
                    <a:pt x="378" y="12"/>
                  </a:lnTo>
                  <a:lnTo>
                    <a:pt x="386" y="12"/>
                  </a:lnTo>
                  <a:lnTo>
                    <a:pt x="392" y="13"/>
                  </a:lnTo>
                  <a:lnTo>
                    <a:pt x="397" y="13"/>
                  </a:lnTo>
                  <a:lnTo>
                    <a:pt x="403" y="15"/>
                  </a:lnTo>
                  <a:lnTo>
                    <a:pt x="409" y="17"/>
                  </a:lnTo>
                  <a:lnTo>
                    <a:pt x="416" y="17"/>
                  </a:lnTo>
                  <a:lnTo>
                    <a:pt x="422" y="19"/>
                  </a:lnTo>
                  <a:lnTo>
                    <a:pt x="428" y="19"/>
                  </a:lnTo>
                  <a:lnTo>
                    <a:pt x="433" y="21"/>
                  </a:lnTo>
                  <a:lnTo>
                    <a:pt x="439" y="23"/>
                  </a:lnTo>
                  <a:lnTo>
                    <a:pt x="445" y="23"/>
                  </a:lnTo>
                  <a:lnTo>
                    <a:pt x="451" y="25"/>
                  </a:lnTo>
                  <a:lnTo>
                    <a:pt x="454" y="25"/>
                  </a:lnTo>
                  <a:lnTo>
                    <a:pt x="460" y="27"/>
                  </a:lnTo>
                  <a:lnTo>
                    <a:pt x="466" y="29"/>
                  </a:lnTo>
                  <a:lnTo>
                    <a:pt x="471" y="31"/>
                  </a:lnTo>
                  <a:lnTo>
                    <a:pt x="475" y="32"/>
                  </a:lnTo>
                  <a:lnTo>
                    <a:pt x="481" y="34"/>
                  </a:lnTo>
                  <a:lnTo>
                    <a:pt x="485" y="34"/>
                  </a:lnTo>
                  <a:lnTo>
                    <a:pt x="490" y="36"/>
                  </a:lnTo>
                  <a:lnTo>
                    <a:pt x="494" y="38"/>
                  </a:lnTo>
                  <a:lnTo>
                    <a:pt x="498" y="40"/>
                  </a:lnTo>
                  <a:lnTo>
                    <a:pt x="502" y="42"/>
                  </a:lnTo>
                  <a:lnTo>
                    <a:pt x="506" y="44"/>
                  </a:lnTo>
                  <a:lnTo>
                    <a:pt x="513" y="46"/>
                  </a:lnTo>
                  <a:lnTo>
                    <a:pt x="519" y="50"/>
                  </a:lnTo>
                  <a:lnTo>
                    <a:pt x="527" y="51"/>
                  </a:lnTo>
                  <a:lnTo>
                    <a:pt x="534" y="53"/>
                  </a:lnTo>
                  <a:lnTo>
                    <a:pt x="540" y="55"/>
                  </a:lnTo>
                  <a:lnTo>
                    <a:pt x="548" y="57"/>
                  </a:lnTo>
                  <a:lnTo>
                    <a:pt x="553" y="59"/>
                  </a:lnTo>
                  <a:lnTo>
                    <a:pt x="561" y="61"/>
                  </a:lnTo>
                  <a:lnTo>
                    <a:pt x="565" y="63"/>
                  </a:lnTo>
                  <a:lnTo>
                    <a:pt x="572" y="65"/>
                  </a:lnTo>
                  <a:lnTo>
                    <a:pt x="578" y="65"/>
                  </a:lnTo>
                  <a:lnTo>
                    <a:pt x="584" y="67"/>
                  </a:lnTo>
                  <a:lnTo>
                    <a:pt x="589" y="67"/>
                  </a:lnTo>
                  <a:lnTo>
                    <a:pt x="595" y="69"/>
                  </a:lnTo>
                  <a:lnTo>
                    <a:pt x="601" y="69"/>
                  </a:lnTo>
                  <a:lnTo>
                    <a:pt x="606" y="70"/>
                  </a:lnTo>
                  <a:lnTo>
                    <a:pt x="610" y="70"/>
                  </a:lnTo>
                  <a:lnTo>
                    <a:pt x="616" y="70"/>
                  </a:lnTo>
                  <a:lnTo>
                    <a:pt x="620" y="70"/>
                  </a:lnTo>
                  <a:lnTo>
                    <a:pt x="625" y="72"/>
                  </a:lnTo>
                  <a:lnTo>
                    <a:pt x="629" y="72"/>
                  </a:lnTo>
                  <a:lnTo>
                    <a:pt x="633" y="72"/>
                  </a:lnTo>
                  <a:lnTo>
                    <a:pt x="639" y="74"/>
                  </a:lnTo>
                  <a:lnTo>
                    <a:pt x="643" y="74"/>
                  </a:lnTo>
                  <a:lnTo>
                    <a:pt x="650" y="76"/>
                  </a:lnTo>
                  <a:lnTo>
                    <a:pt x="656" y="78"/>
                  </a:lnTo>
                  <a:lnTo>
                    <a:pt x="663" y="82"/>
                  </a:lnTo>
                  <a:lnTo>
                    <a:pt x="669" y="86"/>
                  </a:lnTo>
                  <a:lnTo>
                    <a:pt x="673" y="88"/>
                  </a:lnTo>
                  <a:lnTo>
                    <a:pt x="679" y="93"/>
                  </a:lnTo>
                  <a:lnTo>
                    <a:pt x="682" y="97"/>
                  </a:lnTo>
                  <a:lnTo>
                    <a:pt x="686" y="103"/>
                  </a:lnTo>
                  <a:lnTo>
                    <a:pt x="688" y="107"/>
                  </a:lnTo>
                  <a:lnTo>
                    <a:pt x="690" y="112"/>
                  </a:lnTo>
                  <a:lnTo>
                    <a:pt x="692" y="118"/>
                  </a:lnTo>
                  <a:lnTo>
                    <a:pt x="694" y="124"/>
                  </a:lnTo>
                  <a:lnTo>
                    <a:pt x="694" y="129"/>
                  </a:lnTo>
                  <a:lnTo>
                    <a:pt x="694" y="135"/>
                  </a:lnTo>
                  <a:lnTo>
                    <a:pt x="692" y="139"/>
                  </a:lnTo>
                  <a:lnTo>
                    <a:pt x="692" y="146"/>
                  </a:lnTo>
                  <a:lnTo>
                    <a:pt x="688" y="150"/>
                  </a:lnTo>
                  <a:lnTo>
                    <a:pt x="686" y="156"/>
                  </a:lnTo>
                  <a:lnTo>
                    <a:pt x="682" y="160"/>
                  </a:lnTo>
                  <a:lnTo>
                    <a:pt x="681" y="165"/>
                  </a:lnTo>
                  <a:lnTo>
                    <a:pt x="675" y="169"/>
                  </a:lnTo>
                  <a:lnTo>
                    <a:pt x="669" y="175"/>
                  </a:lnTo>
                  <a:lnTo>
                    <a:pt x="665" y="183"/>
                  </a:lnTo>
                  <a:lnTo>
                    <a:pt x="662" y="190"/>
                  </a:lnTo>
                  <a:lnTo>
                    <a:pt x="660" y="194"/>
                  </a:lnTo>
                  <a:lnTo>
                    <a:pt x="656" y="198"/>
                  </a:lnTo>
                  <a:lnTo>
                    <a:pt x="654" y="202"/>
                  </a:lnTo>
                  <a:lnTo>
                    <a:pt x="652" y="207"/>
                  </a:lnTo>
                  <a:lnTo>
                    <a:pt x="650" y="211"/>
                  </a:lnTo>
                  <a:lnTo>
                    <a:pt x="648" y="217"/>
                  </a:lnTo>
                  <a:lnTo>
                    <a:pt x="646" y="221"/>
                  </a:lnTo>
                  <a:lnTo>
                    <a:pt x="643" y="226"/>
                  </a:lnTo>
                  <a:lnTo>
                    <a:pt x="641" y="232"/>
                  </a:lnTo>
                  <a:lnTo>
                    <a:pt x="639" y="236"/>
                  </a:lnTo>
                  <a:lnTo>
                    <a:pt x="637" y="240"/>
                  </a:lnTo>
                  <a:lnTo>
                    <a:pt x="635" y="245"/>
                  </a:lnTo>
                  <a:lnTo>
                    <a:pt x="633" y="249"/>
                  </a:lnTo>
                  <a:lnTo>
                    <a:pt x="631" y="255"/>
                  </a:lnTo>
                  <a:lnTo>
                    <a:pt x="629" y="259"/>
                  </a:lnTo>
                  <a:lnTo>
                    <a:pt x="627" y="264"/>
                  </a:lnTo>
                  <a:lnTo>
                    <a:pt x="625" y="268"/>
                  </a:lnTo>
                  <a:lnTo>
                    <a:pt x="625" y="272"/>
                  </a:lnTo>
                  <a:lnTo>
                    <a:pt x="622" y="276"/>
                  </a:lnTo>
                  <a:lnTo>
                    <a:pt x="622" y="280"/>
                  </a:lnTo>
                  <a:lnTo>
                    <a:pt x="620" y="287"/>
                  </a:lnTo>
                  <a:lnTo>
                    <a:pt x="620" y="295"/>
                  </a:lnTo>
                  <a:lnTo>
                    <a:pt x="618" y="297"/>
                  </a:lnTo>
                  <a:lnTo>
                    <a:pt x="616" y="300"/>
                  </a:lnTo>
                  <a:lnTo>
                    <a:pt x="614" y="304"/>
                  </a:lnTo>
                  <a:lnTo>
                    <a:pt x="612" y="310"/>
                  </a:lnTo>
                  <a:lnTo>
                    <a:pt x="610" y="314"/>
                  </a:lnTo>
                  <a:lnTo>
                    <a:pt x="608" y="318"/>
                  </a:lnTo>
                  <a:lnTo>
                    <a:pt x="606" y="323"/>
                  </a:lnTo>
                  <a:lnTo>
                    <a:pt x="605" y="329"/>
                  </a:lnTo>
                  <a:lnTo>
                    <a:pt x="601" y="333"/>
                  </a:lnTo>
                  <a:lnTo>
                    <a:pt x="597" y="338"/>
                  </a:lnTo>
                  <a:lnTo>
                    <a:pt x="595" y="344"/>
                  </a:lnTo>
                  <a:lnTo>
                    <a:pt x="591" y="350"/>
                  </a:lnTo>
                  <a:lnTo>
                    <a:pt x="587" y="356"/>
                  </a:lnTo>
                  <a:lnTo>
                    <a:pt x="584" y="361"/>
                  </a:lnTo>
                  <a:lnTo>
                    <a:pt x="580" y="367"/>
                  </a:lnTo>
                  <a:lnTo>
                    <a:pt x="576" y="375"/>
                  </a:lnTo>
                  <a:lnTo>
                    <a:pt x="572" y="380"/>
                  </a:lnTo>
                  <a:lnTo>
                    <a:pt x="568" y="384"/>
                  </a:lnTo>
                  <a:lnTo>
                    <a:pt x="563" y="390"/>
                  </a:lnTo>
                  <a:lnTo>
                    <a:pt x="559" y="396"/>
                  </a:lnTo>
                  <a:lnTo>
                    <a:pt x="555" y="401"/>
                  </a:lnTo>
                  <a:lnTo>
                    <a:pt x="549" y="407"/>
                  </a:lnTo>
                  <a:lnTo>
                    <a:pt x="546" y="411"/>
                  </a:lnTo>
                  <a:lnTo>
                    <a:pt x="542" y="416"/>
                  </a:lnTo>
                  <a:lnTo>
                    <a:pt x="536" y="420"/>
                  </a:lnTo>
                  <a:lnTo>
                    <a:pt x="532" y="424"/>
                  </a:lnTo>
                  <a:lnTo>
                    <a:pt x="529" y="428"/>
                  </a:lnTo>
                  <a:lnTo>
                    <a:pt x="523" y="432"/>
                  </a:lnTo>
                  <a:lnTo>
                    <a:pt x="519" y="435"/>
                  </a:lnTo>
                  <a:lnTo>
                    <a:pt x="513" y="437"/>
                  </a:lnTo>
                  <a:lnTo>
                    <a:pt x="509" y="439"/>
                  </a:lnTo>
                  <a:lnTo>
                    <a:pt x="506" y="443"/>
                  </a:lnTo>
                  <a:lnTo>
                    <a:pt x="500" y="443"/>
                  </a:lnTo>
                  <a:lnTo>
                    <a:pt x="496" y="443"/>
                  </a:lnTo>
                  <a:lnTo>
                    <a:pt x="490" y="443"/>
                  </a:lnTo>
                  <a:lnTo>
                    <a:pt x="487" y="443"/>
                  </a:lnTo>
                  <a:lnTo>
                    <a:pt x="481" y="441"/>
                  </a:lnTo>
                  <a:lnTo>
                    <a:pt x="475" y="441"/>
                  </a:lnTo>
                  <a:lnTo>
                    <a:pt x="470" y="439"/>
                  </a:lnTo>
                  <a:lnTo>
                    <a:pt x="466" y="437"/>
                  </a:lnTo>
                  <a:lnTo>
                    <a:pt x="460" y="434"/>
                  </a:lnTo>
                  <a:lnTo>
                    <a:pt x="452" y="432"/>
                  </a:lnTo>
                  <a:lnTo>
                    <a:pt x="447" y="428"/>
                  </a:lnTo>
                  <a:lnTo>
                    <a:pt x="441" y="424"/>
                  </a:lnTo>
                  <a:lnTo>
                    <a:pt x="435" y="420"/>
                  </a:lnTo>
                  <a:lnTo>
                    <a:pt x="430" y="416"/>
                  </a:lnTo>
                  <a:lnTo>
                    <a:pt x="424" y="413"/>
                  </a:lnTo>
                  <a:lnTo>
                    <a:pt x="418" y="409"/>
                  </a:lnTo>
                  <a:lnTo>
                    <a:pt x="413" y="405"/>
                  </a:lnTo>
                  <a:lnTo>
                    <a:pt x="407" y="401"/>
                  </a:lnTo>
                  <a:lnTo>
                    <a:pt x="399" y="396"/>
                  </a:lnTo>
                  <a:lnTo>
                    <a:pt x="394" y="392"/>
                  </a:lnTo>
                  <a:lnTo>
                    <a:pt x="388" y="388"/>
                  </a:lnTo>
                  <a:lnTo>
                    <a:pt x="382" y="382"/>
                  </a:lnTo>
                  <a:lnTo>
                    <a:pt x="375" y="378"/>
                  </a:lnTo>
                  <a:lnTo>
                    <a:pt x="371" y="375"/>
                  </a:lnTo>
                  <a:lnTo>
                    <a:pt x="365" y="371"/>
                  </a:lnTo>
                  <a:lnTo>
                    <a:pt x="359" y="367"/>
                  </a:lnTo>
                  <a:lnTo>
                    <a:pt x="354" y="363"/>
                  </a:lnTo>
                  <a:lnTo>
                    <a:pt x="348" y="361"/>
                  </a:lnTo>
                  <a:lnTo>
                    <a:pt x="344" y="357"/>
                  </a:lnTo>
                  <a:lnTo>
                    <a:pt x="338" y="354"/>
                  </a:lnTo>
                  <a:lnTo>
                    <a:pt x="335" y="352"/>
                  </a:lnTo>
                  <a:lnTo>
                    <a:pt x="331" y="350"/>
                  </a:lnTo>
                  <a:lnTo>
                    <a:pt x="325" y="348"/>
                  </a:lnTo>
                  <a:lnTo>
                    <a:pt x="319" y="344"/>
                  </a:lnTo>
                  <a:lnTo>
                    <a:pt x="314" y="342"/>
                  </a:lnTo>
                  <a:lnTo>
                    <a:pt x="306" y="338"/>
                  </a:lnTo>
                  <a:lnTo>
                    <a:pt x="298" y="335"/>
                  </a:lnTo>
                  <a:lnTo>
                    <a:pt x="291" y="333"/>
                  </a:lnTo>
                  <a:lnTo>
                    <a:pt x="287" y="331"/>
                  </a:lnTo>
                  <a:lnTo>
                    <a:pt x="281" y="329"/>
                  </a:lnTo>
                  <a:lnTo>
                    <a:pt x="278" y="327"/>
                  </a:lnTo>
                  <a:lnTo>
                    <a:pt x="274" y="327"/>
                  </a:lnTo>
                  <a:lnTo>
                    <a:pt x="268" y="323"/>
                  </a:lnTo>
                  <a:lnTo>
                    <a:pt x="262" y="323"/>
                  </a:lnTo>
                  <a:lnTo>
                    <a:pt x="257" y="319"/>
                  </a:lnTo>
                  <a:lnTo>
                    <a:pt x="253" y="319"/>
                  </a:lnTo>
                  <a:lnTo>
                    <a:pt x="247" y="316"/>
                  </a:lnTo>
                  <a:lnTo>
                    <a:pt x="243" y="316"/>
                  </a:lnTo>
                  <a:lnTo>
                    <a:pt x="238" y="314"/>
                  </a:lnTo>
                  <a:lnTo>
                    <a:pt x="232" y="312"/>
                  </a:lnTo>
                  <a:lnTo>
                    <a:pt x="226" y="310"/>
                  </a:lnTo>
                  <a:lnTo>
                    <a:pt x="221" y="308"/>
                  </a:lnTo>
                  <a:lnTo>
                    <a:pt x="215" y="306"/>
                  </a:lnTo>
                  <a:lnTo>
                    <a:pt x="209" y="304"/>
                  </a:lnTo>
                  <a:lnTo>
                    <a:pt x="203" y="302"/>
                  </a:lnTo>
                  <a:lnTo>
                    <a:pt x="200" y="300"/>
                  </a:lnTo>
                  <a:lnTo>
                    <a:pt x="194" y="299"/>
                  </a:lnTo>
                  <a:lnTo>
                    <a:pt x="188" y="297"/>
                  </a:lnTo>
                  <a:lnTo>
                    <a:pt x="182" y="295"/>
                  </a:lnTo>
                  <a:lnTo>
                    <a:pt x="177" y="293"/>
                  </a:lnTo>
                  <a:lnTo>
                    <a:pt x="171" y="291"/>
                  </a:lnTo>
                  <a:lnTo>
                    <a:pt x="165" y="289"/>
                  </a:lnTo>
                  <a:lnTo>
                    <a:pt x="160" y="287"/>
                  </a:lnTo>
                  <a:lnTo>
                    <a:pt x="156" y="285"/>
                  </a:lnTo>
                  <a:lnTo>
                    <a:pt x="148" y="283"/>
                  </a:lnTo>
                  <a:lnTo>
                    <a:pt x="144" y="281"/>
                  </a:lnTo>
                  <a:lnTo>
                    <a:pt x="139" y="280"/>
                  </a:lnTo>
                  <a:lnTo>
                    <a:pt x="133" y="280"/>
                  </a:lnTo>
                  <a:lnTo>
                    <a:pt x="127" y="278"/>
                  </a:lnTo>
                  <a:lnTo>
                    <a:pt x="124" y="276"/>
                  </a:lnTo>
                  <a:lnTo>
                    <a:pt x="118" y="274"/>
                  </a:lnTo>
                  <a:lnTo>
                    <a:pt x="114" y="272"/>
                  </a:lnTo>
                  <a:lnTo>
                    <a:pt x="108" y="270"/>
                  </a:lnTo>
                  <a:lnTo>
                    <a:pt x="105" y="270"/>
                  </a:lnTo>
                  <a:lnTo>
                    <a:pt x="99" y="268"/>
                  </a:lnTo>
                  <a:lnTo>
                    <a:pt x="95" y="266"/>
                  </a:lnTo>
                  <a:lnTo>
                    <a:pt x="91" y="264"/>
                  </a:lnTo>
                  <a:lnTo>
                    <a:pt x="87" y="264"/>
                  </a:lnTo>
                  <a:lnTo>
                    <a:pt x="82" y="262"/>
                  </a:lnTo>
                  <a:lnTo>
                    <a:pt x="78" y="262"/>
                  </a:lnTo>
                  <a:lnTo>
                    <a:pt x="74" y="261"/>
                  </a:lnTo>
                  <a:lnTo>
                    <a:pt x="72" y="259"/>
                  </a:lnTo>
                  <a:lnTo>
                    <a:pt x="65" y="257"/>
                  </a:lnTo>
                  <a:lnTo>
                    <a:pt x="59" y="255"/>
                  </a:lnTo>
                  <a:lnTo>
                    <a:pt x="55" y="253"/>
                  </a:lnTo>
                  <a:lnTo>
                    <a:pt x="51" y="253"/>
                  </a:lnTo>
                  <a:lnTo>
                    <a:pt x="44" y="249"/>
                  </a:lnTo>
                  <a:lnTo>
                    <a:pt x="40" y="247"/>
                  </a:lnTo>
                  <a:lnTo>
                    <a:pt x="36" y="243"/>
                  </a:lnTo>
                  <a:lnTo>
                    <a:pt x="34" y="242"/>
                  </a:lnTo>
                  <a:lnTo>
                    <a:pt x="34" y="234"/>
                  </a:lnTo>
                  <a:lnTo>
                    <a:pt x="40" y="230"/>
                  </a:lnTo>
                  <a:lnTo>
                    <a:pt x="44" y="228"/>
                  </a:lnTo>
                  <a:lnTo>
                    <a:pt x="47" y="226"/>
                  </a:lnTo>
                  <a:lnTo>
                    <a:pt x="53" y="224"/>
                  </a:lnTo>
                  <a:lnTo>
                    <a:pt x="61" y="224"/>
                  </a:lnTo>
                  <a:lnTo>
                    <a:pt x="65" y="224"/>
                  </a:lnTo>
                  <a:lnTo>
                    <a:pt x="68" y="224"/>
                  </a:lnTo>
                  <a:lnTo>
                    <a:pt x="72" y="224"/>
                  </a:lnTo>
                  <a:lnTo>
                    <a:pt x="78" y="224"/>
                  </a:lnTo>
                  <a:lnTo>
                    <a:pt x="82" y="224"/>
                  </a:lnTo>
                  <a:lnTo>
                    <a:pt x="86" y="226"/>
                  </a:lnTo>
                  <a:lnTo>
                    <a:pt x="91" y="228"/>
                  </a:lnTo>
                  <a:lnTo>
                    <a:pt x="97" y="230"/>
                  </a:lnTo>
                  <a:lnTo>
                    <a:pt x="101" y="230"/>
                  </a:lnTo>
                  <a:lnTo>
                    <a:pt x="106" y="232"/>
                  </a:lnTo>
                  <a:lnTo>
                    <a:pt x="112" y="234"/>
                  </a:lnTo>
                  <a:lnTo>
                    <a:pt x="120" y="236"/>
                  </a:lnTo>
                  <a:lnTo>
                    <a:pt x="125" y="238"/>
                  </a:lnTo>
                  <a:lnTo>
                    <a:pt x="135" y="242"/>
                  </a:lnTo>
                  <a:lnTo>
                    <a:pt x="139" y="242"/>
                  </a:lnTo>
                  <a:lnTo>
                    <a:pt x="141" y="243"/>
                  </a:lnTo>
                  <a:lnTo>
                    <a:pt x="146" y="245"/>
                  </a:lnTo>
                  <a:lnTo>
                    <a:pt x="150" y="247"/>
                  </a:lnTo>
                  <a:lnTo>
                    <a:pt x="154" y="247"/>
                  </a:lnTo>
                  <a:lnTo>
                    <a:pt x="158" y="249"/>
                  </a:lnTo>
                  <a:lnTo>
                    <a:pt x="163" y="251"/>
                  </a:lnTo>
                  <a:lnTo>
                    <a:pt x="167" y="253"/>
                  </a:lnTo>
                  <a:lnTo>
                    <a:pt x="173" y="255"/>
                  </a:lnTo>
                  <a:lnTo>
                    <a:pt x="177" y="255"/>
                  </a:lnTo>
                  <a:lnTo>
                    <a:pt x="181" y="257"/>
                  </a:lnTo>
                  <a:lnTo>
                    <a:pt x="186" y="259"/>
                  </a:lnTo>
                  <a:lnTo>
                    <a:pt x="190" y="261"/>
                  </a:lnTo>
                  <a:lnTo>
                    <a:pt x="194" y="262"/>
                  </a:lnTo>
                  <a:lnTo>
                    <a:pt x="200" y="264"/>
                  </a:lnTo>
                  <a:lnTo>
                    <a:pt x="203" y="266"/>
                  </a:lnTo>
                  <a:lnTo>
                    <a:pt x="209" y="268"/>
                  </a:lnTo>
                  <a:lnTo>
                    <a:pt x="213" y="268"/>
                  </a:lnTo>
                  <a:lnTo>
                    <a:pt x="219" y="270"/>
                  </a:lnTo>
                  <a:lnTo>
                    <a:pt x="222" y="272"/>
                  </a:lnTo>
                  <a:lnTo>
                    <a:pt x="228" y="274"/>
                  </a:lnTo>
                  <a:lnTo>
                    <a:pt x="232" y="276"/>
                  </a:lnTo>
                  <a:lnTo>
                    <a:pt x="238" y="276"/>
                  </a:lnTo>
                  <a:lnTo>
                    <a:pt x="241" y="280"/>
                  </a:lnTo>
                  <a:lnTo>
                    <a:pt x="245" y="280"/>
                  </a:lnTo>
                  <a:lnTo>
                    <a:pt x="251" y="281"/>
                  </a:lnTo>
                  <a:lnTo>
                    <a:pt x="255" y="281"/>
                  </a:lnTo>
                  <a:lnTo>
                    <a:pt x="259" y="285"/>
                  </a:lnTo>
                  <a:lnTo>
                    <a:pt x="262" y="285"/>
                  </a:lnTo>
                  <a:lnTo>
                    <a:pt x="266" y="287"/>
                  </a:lnTo>
                  <a:lnTo>
                    <a:pt x="272" y="289"/>
                  </a:lnTo>
                  <a:lnTo>
                    <a:pt x="276" y="291"/>
                  </a:lnTo>
                  <a:lnTo>
                    <a:pt x="279" y="291"/>
                  </a:lnTo>
                  <a:lnTo>
                    <a:pt x="283" y="293"/>
                  </a:lnTo>
                  <a:lnTo>
                    <a:pt x="287" y="295"/>
                  </a:lnTo>
                  <a:lnTo>
                    <a:pt x="293" y="297"/>
                  </a:lnTo>
                  <a:lnTo>
                    <a:pt x="298" y="299"/>
                  </a:lnTo>
                  <a:lnTo>
                    <a:pt x="306" y="300"/>
                  </a:lnTo>
                  <a:lnTo>
                    <a:pt x="312" y="302"/>
                  </a:lnTo>
                  <a:lnTo>
                    <a:pt x="317" y="306"/>
                  </a:lnTo>
                  <a:lnTo>
                    <a:pt x="323" y="308"/>
                  </a:lnTo>
                  <a:lnTo>
                    <a:pt x="327" y="310"/>
                  </a:lnTo>
                  <a:lnTo>
                    <a:pt x="331" y="312"/>
                  </a:lnTo>
                  <a:lnTo>
                    <a:pt x="336" y="314"/>
                  </a:lnTo>
                  <a:lnTo>
                    <a:pt x="342" y="316"/>
                  </a:lnTo>
                  <a:lnTo>
                    <a:pt x="350" y="321"/>
                  </a:lnTo>
                  <a:lnTo>
                    <a:pt x="354" y="323"/>
                  </a:lnTo>
                  <a:lnTo>
                    <a:pt x="359" y="327"/>
                  </a:lnTo>
                  <a:lnTo>
                    <a:pt x="363" y="331"/>
                  </a:lnTo>
                  <a:lnTo>
                    <a:pt x="369" y="335"/>
                  </a:lnTo>
                  <a:lnTo>
                    <a:pt x="373" y="338"/>
                  </a:lnTo>
                  <a:lnTo>
                    <a:pt x="378" y="342"/>
                  </a:lnTo>
                  <a:lnTo>
                    <a:pt x="382" y="346"/>
                  </a:lnTo>
                  <a:lnTo>
                    <a:pt x="390" y="350"/>
                  </a:lnTo>
                  <a:lnTo>
                    <a:pt x="394" y="354"/>
                  </a:lnTo>
                  <a:lnTo>
                    <a:pt x="399" y="359"/>
                  </a:lnTo>
                  <a:lnTo>
                    <a:pt x="405" y="363"/>
                  </a:lnTo>
                  <a:lnTo>
                    <a:pt x="411" y="367"/>
                  </a:lnTo>
                  <a:lnTo>
                    <a:pt x="416" y="371"/>
                  </a:lnTo>
                  <a:lnTo>
                    <a:pt x="422" y="375"/>
                  </a:lnTo>
                  <a:lnTo>
                    <a:pt x="426" y="378"/>
                  </a:lnTo>
                  <a:lnTo>
                    <a:pt x="433" y="384"/>
                  </a:lnTo>
                  <a:lnTo>
                    <a:pt x="437" y="386"/>
                  </a:lnTo>
                  <a:lnTo>
                    <a:pt x="443" y="390"/>
                  </a:lnTo>
                  <a:lnTo>
                    <a:pt x="447" y="392"/>
                  </a:lnTo>
                  <a:lnTo>
                    <a:pt x="452" y="396"/>
                  </a:lnTo>
                  <a:lnTo>
                    <a:pt x="456" y="397"/>
                  </a:lnTo>
                  <a:lnTo>
                    <a:pt x="462" y="399"/>
                  </a:lnTo>
                  <a:lnTo>
                    <a:pt x="466" y="401"/>
                  </a:lnTo>
                  <a:lnTo>
                    <a:pt x="470" y="403"/>
                  </a:lnTo>
                  <a:lnTo>
                    <a:pt x="477" y="405"/>
                  </a:lnTo>
                  <a:lnTo>
                    <a:pt x="483" y="403"/>
                  </a:lnTo>
                  <a:lnTo>
                    <a:pt x="489" y="399"/>
                  </a:lnTo>
                  <a:lnTo>
                    <a:pt x="494" y="396"/>
                  </a:lnTo>
                  <a:lnTo>
                    <a:pt x="502" y="392"/>
                  </a:lnTo>
                  <a:lnTo>
                    <a:pt x="508" y="386"/>
                  </a:lnTo>
                  <a:lnTo>
                    <a:pt x="515" y="378"/>
                  </a:lnTo>
                  <a:lnTo>
                    <a:pt x="521" y="371"/>
                  </a:lnTo>
                  <a:lnTo>
                    <a:pt x="529" y="363"/>
                  </a:lnTo>
                  <a:lnTo>
                    <a:pt x="536" y="356"/>
                  </a:lnTo>
                  <a:lnTo>
                    <a:pt x="540" y="350"/>
                  </a:lnTo>
                  <a:lnTo>
                    <a:pt x="542" y="346"/>
                  </a:lnTo>
                  <a:lnTo>
                    <a:pt x="546" y="342"/>
                  </a:lnTo>
                  <a:lnTo>
                    <a:pt x="549" y="337"/>
                  </a:lnTo>
                  <a:lnTo>
                    <a:pt x="551" y="333"/>
                  </a:lnTo>
                  <a:lnTo>
                    <a:pt x="555" y="329"/>
                  </a:lnTo>
                  <a:lnTo>
                    <a:pt x="559" y="323"/>
                  </a:lnTo>
                  <a:lnTo>
                    <a:pt x="561" y="319"/>
                  </a:lnTo>
                  <a:lnTo>
                    <a:pt x="565" y="316"/>
                  </a:lnTo>
                  <a:lnTo>
                    <a:pt x="567" y="310"/>
                  </a:lnTo>
                  <a:lnTo>
                    <a:pt x="568" y="306"/>
                  </a:lnTo>
                  <a:lnTo>
                    <a:pt x="572" y="302"/>
                  </a:lnTo>
                  <a:lnTo>
                    <a:pt x="574" y="299"/>
                  </a:lnTo>
                  <a:lnTo>
                    <a:pt x="576" y="293"/>
                  </a:lnTo>
                  <a:lnTo>
                    <a:pt x="578" y="289"/>
                  </a:lnTo>
                  <a:lnTo>
                    <a:pt x="582" y="287"/>
                  </a:lnTo>
                  <a:lnTo>
                    <a:pt x="584" y="280"/>
                  </a:lnTo>
                  <a:lnTo>
                    <a:pt x="586" y="272"/>
                  </a:lnTo>
                  <a:lnTo>
                    <a:pt x="587" y="266"/>
                  </a:lnTo>
                  <a:lnTo>
                    <a:pt x="587" y="262"/>
                  </a:lnTo>
                  <a:lnTo>
                    <a:pt x="589" y="259"/>
                  </a:lnTo>
                  <a:lnTo>
                    <a:pt x="591" y="255"/>
                  </a:lnTo>
                  <a:lnTo>
                    <a:pt x="593" y="249"/>
                  </a:lnTo>
                  <a:lnTo>
                    <a:pt x="593" y="245"/>
                  </a:lnTo>
                  <a:lnTo>
                    <a:pt x="595" y="242"/>
                  </a:lnTo>
                  <a:lnTo>
                    <a:pt x="595" y="236"/>
                  </a:lnTo>
                  <a:lnTo>
                    <a:pt x="597" y="232"/>
                  </a:lnTo>
                  <a:lnTo>
                    <a:pt x="599" y="228"/>
                  </a:lnTo>
                  <a:lnTo>
                    <a:pt x="599" y="223"/>
                  </a:lnTo>
                  <a:lnTo>
                    <a:pt x="603" y="219"/>
                  </a:lnTo>
                  <a:lnTo>
                    <a:pt x="603" y="215"/>
                  </a:lnTo>
                  <a:lnTo>
                    <a:pt x="605" y="209"/>
                  </a:lnTo>
                  <a:lnTo>
                    <a:pt x="605" y="205"/>
                  </a:lnTo>
                  <a:lnTo>
                    <a:pt x="606" y="202"/>
                  </a:lnTo>
                  <a:lnTo>
                    <a:pt x="608" y="196"/>
                  </a:lnTo>
                  <a:lnTo>
                    <a:pt x="610" y="192"/>
                  </a:lnTo>
                  <a:lnTo>
                    <a:pt x="612" y="188"/>
                  </a:lnTo>
                  <a:lnTo>
                    <a:pt x="614" y="185"/>
                  </a:lnTo>
                  <a:lnTo>
                    <a:pt x="618" y="177"/>
                  </a:lnTo>
                  <a:lnTo>
                    <a:pt x="622" y="171"/>
                  </a:lnTo>
                  <a:lnTo>
                    <a:pt x="625" y="165"/>
                  </a:lnTo>
                  <a:lnTo>
                    <a:pt x="631" y="162"/>
                  </a:lnTo>
                  <a:lnTo>
                    <a:pt x="635" y="158"/>
                  </a:lnTo>
                  <a:lnTo>
                    <a:pt x="639" y="154"/>
                  </a:lnTo>
                  <a:lnTo>
                    <a:pt x="641" y="150"/>
                  </a:lnTo>
                  <a:lnTo>
                    <a:pt x="643" y="146"/>
                  </a:lnTo>
                  <a:lnTo>
                    <a:pt x="644" y="139"/>
                  </a:lnTo>
                  <a:lnTo>
                    <a:pt x="643" y="133"/>
                  </a:lnTo>
                  <a:lnTo>
                    <a:pt x="637" y="127"/>
                  </a:lnTo>
                  <a:lnTo>
                    <a:pt x="631" y="126"/>
                  </a:lnTo>
                  <a:lnTo>
                    <a:pt x="625" y="126"/>
                  </a:lnTo>
                  <a:lnTo>
                    <a:pt x="622" y="126"/>
                  </a:lnTo>
                  <a:lnTo>
                    <a:pt x="616" y="126"/>
                  </a:lnTo>
                  <a:lnTo>
                    <a:pt x="612" y="127"/>
                  </a:lnTo>
                  <a:lnTo>
                    <a:pt x="606" y="129"/>
                  </a:lnTo>
                  <a:lnTo>
                    <a:pt x="603" y="131"/>
                  </a:lnTo>
                  <a:lnTo>
                    <a:pt x="597" y="135"/>
                  </a:lnTo>
                  <a:lnTo>
                    <a:pt x="593" y="141"/>
                  </a:lnTo>
                  <a:lnTo>
                    <a:pt x="589" y="145"/>
                  </a:lnTo>
                  <a:lnTo>
                    <a:pt x="586" y="152"/>
                  </a:lnTo>
                  <a:lnTo>
                    <a:pt x="584" y="154"/>
                  </a:lnTo>
                  <a:lnTo>
                    <a:pt x="582" y="158"/>
                  </a:lnTo>
                  <a:lnTo>
                    <a:pt x="582" y="164"/>
                  </a:lnTo>
                  <a:lnTo>
                    <a:pt x="580" y="167"/>
                  </a:lnTo>
                  <a:lnTo>
                    <a:pt x="578" y="171"/>
                  </a:lnTo>
                  <a:lnTo>
                    <a:pt x="576" y="175"/>
                  </a:lnTo>
                  <a:lnTo>
                    <a:pt x="574" y="179"/>
                  </a:lnTo>
                  <a:lnTo>
                    <a:pt x="572" y="185"/>
                  </a:lnTo>
                  <a:lnTo>
                    <a:pt x="570" y="188"/>
                  </a:lnTo>
                  <a:lnTo>
                    <a:pt x="570" y="194"/>
                  </a:lnTo>
                  <a:lnTo>
                    <a:pt x="568" y="198"/>
                  </a:lnTo>
                  <a:lnTo>
                    <a:pt x="567" y="204"/>
                  </a:lnTo>
                  <a:lnTo>
                    <a:pt x="565" y="207"/>
                  </a:lnTo>
                  <a:lnTo>
                    <a:pt x="565" y="213"/>
                  </a:lnTo>
                  <a:lnTo>
                    <a:pt x="561" y="219"/>
                  </a:lnTo>
                  <a:lnTo>
                    <a:pt x="561" y="223"/>
                  </a:lnTo>
                  <a:lnTo>
                    <a:pt x="559" y="228"/>
                  </a:lnTo>
                  <a:lnTo>
                    <a:pt x="559" y="234"/>
                  </a:lnTo>
                  <a:lnTo>
                    <a:pt x="555" y="240"/>
                  </a:lnTo>
                  <a:lnTo>
                    <a:pt x="555" y="245"/>
                  </a:lnTo>
                  <a:lnTo>
                    <a:pt x="553" y="251"/>
                  </a:lnTo>
                  <a:lnTo>
                    <a:pt x="551" y="255"/>
                  </a:lnTo>
                  <a:lnTo>
                    <a:pt x="548" y="261"/>
                  </a:lnTo>
                  <a:lnTo>
                    <a:pt x="546" y="266"/>
                  </a:lnTo>
                  <a:lnTo>
                    <a:pt x="544" y="272"/>
                  </a:lnTo>
                  <a:lnTo>
                    <a:pt x="542" y="278"/>
                  </a:lnTo>
                  <a:lnTo>
                    <a:pt x="538" y="281"/>
                  </a:lnTo>
                  <a:lnTo>
                    <a:pt x="536" y="289"/>
                  </a:lnTo>
                  <a:lnTo>
                    <a:pt x="532" y="293"/>
                  </a:lnTo>
                  <a:lnTo>
                    <a:pt x="529" y="299"/>
                  </a:lnTo>
                  <a:lnTo>
                    <a:pt x="525" y="302"/>
                  </a:lnTo>
                  <a:lnTo>
                    <a:pt x="523" y="308"/>
                  </a:lnTo>
                  <a:lnTo>
                    <a:pt x="519" y="314"/>
                  </a:lnTo>
                  <a:lnTo>
                    <a:pt x="515" y="318"/>
                  </a:lnTo>
                  <a:lnTo>
                    <a:pt x="513" y="321"/>
                  </a:lnTo>
                  <a:lnTo>
                    <a:pt x="509" y="327"/>
                  </a:lnTo>
                  <a:lnTo>
                    <a:pt x="502" y="333"/>
                  </a:lnTo>
                  <a:lnTo>
                    <a:pt x="496" y="340"/>
                  </a:lnTo>
                  <a:lnTo>
                    <a:pt x="489" y="346"/>
                  </a:lnTo>
                  <a:lnTo>
                    <a:pt x="483" y="350"/>
                  </a:lnTo>
                  <a:lnTo>
                    <a:pt x="475" y="354"/>
                  </a:lnTo>
                  <a:lnTo>
                    <a:pt x="470" y="356"/>
                  </a:lnTo>
                  <a:lnTo>
                    <a:pt x="464" y="356"/>
                  </a:lnTo>
                  <a:lnTo>
                    <a:pt x="460" y="356"/>
                  </a:lnTo>
                  <a:lnTo>
                    <a:pt x="452" y="352"/>
                  </a:lnTo>
                  <a:lnTo>
                    <a:pt x="447" y="348"/>
                  </a:lnTo>
                  <a:lnTo>
                    <a:pt x="439" y="344"/>
                  </a:lnTo>
                  <a:lnTo>
                    <a:pt x="432" y="337"/>
                  </a:lnTo>
                  <a:lnTo>
                    <a:pt x="426" y="333"/>
                  </a:lnTo>
                  <a:lnTo>
                    <a:pt x="422" y="331"/>
                  </a:lnTo>
                  <a:lnTo>
                    <a:pt x="418" y="327"/>
                  </a:lnTo>
                  <a:lnTo>
                    <a:pt x="414" y="323"/>
                  </a:lnTo>
                  <a:lnTo>
                    <a:pt x="409" y="319"/>
                  </a:lnTo>
                  <a:lnTo>
                    <a:pt x="405" y="316"/>
                  </a:lnTo>
                  <a:lnTo>
                    <a:pt x="401" y="312"/>
                  </a:lnTo>
                  <a:lnTo>
                    <a:pt x="397" y="310"/>
                  </a:lnTo>
                  <a:lnTo>
                    <a:pt x="392" y="304"/>
                  </a:lnTo>
                  <a:lnTo>
                    <a:pt x="388" y="300"/>
                  </a:lnTo>
                  <a:lnTo>
                    <a:pt x="382" y="297"/>
                  </a:lnTo>
                  <a:lnTo>
                    <a:pt x="378" y="293"/>
                  </a:lnTo>
                  <a:lnTo>
                    <a:pt x="375" y="289"/>
                  </a:lnTo>
                  <a:lnTo>
                    <a:pt x="369" y="285"/>
                  </a:lnTo>
                  <a:lnTo>
                    <a:pt x="365" y="281"/>
                  </a:lnTo>
                  <a:lnTo>
                    <a:pt x="361" y="280"/>
                  </a:lnTo>
                  <a:lnTo>
                    <a:pt x="355" y="278"/>
                  </a:lnTo>
                  <a:lnTo>
                    <a:pt x="352" y="274"/>
                  </a:lnTo>
                  <a:lnTo>
                    <a:pt x="348" y="272"/>
                  </a:lnTo>
                  <a:lnTo>
                    <a:pt x="344" y="270"/>
                  </a:lnTo>
                  <a:lnTo>
                    <a:pt x="336" y="266"/>
                  </a:lnTo>
                  <a:lnTo>
                    <a:pt x="331" y="266"/>
                  </a:lnTo>
                  <a:lnTo>
                    <a:pt x="325" y="264"/>
                  </a:lnTo>
                  <a:lnTo>
                    <a:pt x="321" y="262"/>
                  </a:lnTo>
                  <a:lnTo>
                    <a:pt x="314" y="262"/>
                  </a:lnTo>
                  <a:lnTo>
                    <a:pt x="308" y="261"/>
                  </a:lnTo>
                  <a:lnTo>
                    <a:pt x="304" y="259"/>
                  </a:lnTo>
                  <a:lnTo>
                    <a:pt x="300" y="257"/>
                  </a:lnTo>
                  <a:lnTo>
                    <a:pt x="295" y="255"/>
                  </a:lnTo>
                  <a:lnTo>
                    <a:pt x="291" y="255"/>
                  </a:lnTo>
                  <a:lnTo>
                    <a:pt x="287" y="253"/>
                  </a:lnTo>
                  <a:lnTo>
                    <a:pt x="281" y="251"/>
                  </a:lnTo>
                  <a:lnTo>
                    <a:pt x="278" y="251"/>
                  </a:lnTo>
                  <a:lnTo>
                    <a:pt x="274" y="249"/>
                  </a:lnTo>
                  <a:lnTo>
                    <a:pt x="266" y="247"/>
                  </a:lnTo>
                  <a:lnTo>
                    <a:pt x="262" y="245"/>
                  </a:lnTo>
                  <a:lnTo>
                    <a:pt x="257" y="243"/>
                  </a:lnTo>
                  <a:lnTo>
                    <a:pt x="253" y="242"/>
                  </a:lnTo>
                  <a:lnTo>
                    <a:pt x="247" y="240"/>
                  </a:lnTo>
                  <a:lnTo>
                    <a:pt x="241" y="238"/>
                  </a:lnTo>
                  <a:lnTo>
                    <a:pt x="236" y="238"/>
                  </a:lnTo>
                  <a:lnTo>
                    <a:pt x="230" y="236"/>
                  </a:lnTo>
                  <a:lnTo>
                    <a:pt x="224" y="234"/>
                  </a:lnTo>
                  <a:lnTo>
                    <a:pt x="219" y="232"/>
                  </a:lnTo>
                  <a:lnTo>
                    <a:pt x="213" y="228"/>
                  </a:lnTo>
                  <a:lnTo>
                    <a:pt x="207" y="228"/>
                  </a:lnTo>
                  <a:lnTo>
                    <a:pt x="201" y="224"/>
                  </a:lnTo>
                  <a:lnTo>
                    <a:pt x="196" y="224"/>
                  </a:lnTo>
                  <a:lnTo>
                    <a:pt x="190" y="221"/>
                  </a:lnTo>
                  <a:lnTo>
                    <a:pt x="184" y="221"/>
                  </a:lnTo>
                  <a:lnTo>
                    <a:pt x="179" y="219"/>
                  </a:lnTo>
                  <a:lnTo>
                    <a:pt x="173" y="215"/>
                  </a:lnTo>
                  <a:lnTo>
                    <a:pt x="167" y="213"/>
                  </a:lnTo>
                  <a:lnTo>
                    <a:pt x="162" y="211"/>
                  </a:lnTo>
                  <a:lnTo>
                    <a:pt x="156" y="209"/>
                  </a:lnTo>
                  <a:lnTo>
                    <a:pt x="150" y="207"/>
                  </a:lnTo>
                  <a:lnTo>
                    <a:pt x="144" y="204"/>
                  </a:lnTo>
                  <a:lnTo>
                    <a:pt x="141" y="204"/>
                  </a:lnTo>
                  <a:lnTo>
                    <a:pt x="135" y="202"/>
                  </a:lnTo>
                  <a:lnTo>
                    <a:pt x="131" y="198"/>
                  </a:lnTo>
                  <a:lnTo>
                    <a:pt x="125" y="196"/>
                  </a:lnTo>
                  <a:lnTo>
                    <a:pt x="122" y="194"/>
                  </a:lnTo>
                  <a:lnTo>
                    <a:pt x="118" y="192"/>
                  </a:lnTo>
                  <a:lnTo>
                    <a:pt x="112" y="190"/>
                  </a:lnTo>
                  <a:lnTo>
                    <a:pt x="108" y="190"/>
                  </a:lnTo>
                  <a:lnTo>
                    <a:pt x="105" y="188"/>
                  </a:lnTo>
                  <a:lnTo>
                    <a:pt x="97" y="185"/>
                  </a:lnTo>
                  <a:lnTo>
                    <a:pt x="91" y="181"/>
                  </a:lnTo>
                  <a:lnTo>
                    <a:pt x="86" y="177"/>
                  </a:lnTo>
                  <a:lnTo>
                    <a:pt x="82" y="175"/>
                  </a:lnTo>
                  <a:lnTo>
                    <a:pt x="76" y="169"/>
                  </a:lnTo>
                  <a:lnTo>
                    <a:pt x="78" y="165"/>
                  </a:lnTo>
                  <a:lnTo>
                    <a:pt x="78" y="164"/>
                  </a:lnTo>
                  <a:lnTo>
                    <a:pt x="82" y="164"/>
                  </a:lnTo>
                  <a:lnTo>
                    <a:pt x="86" y="162"/>
                  </a:lnTo>
                  <a:lnTo>
                    <a:pt x="91" y="162"/>
                  </a:lnTo>
                  <a:lnTo>
                    <a:pt x="97" y="162"/>
                  </a:lnTo>
                  <a:lnTo>
                    <a:pt x="105" y="164"/>
                  </a:lnTo>
                  <a:lnTo>
                    <a:pt x="108" y="164"/>
                  </a:lnTo>
                  <a:lnTo>
                    <a:pt x="112" y="165"/>
                  </a:lnTo>
                  <a:lnTo>
                    <a:pt x="118" y="165"/>
                  </a:lnTo>
                  <a:lnTo>
                    <a:pt x="122" y="167"/>
                  </a:lnTo>
                  <a:lnTo>
                    <a:pt x="127" y="167"/>
                  </a:lnTo>
                  <a:lnTo>
                    <a:pt x="131" y="169"/>
                  </a:lnTo>
                  <a:lnTo>
                    <a:pt x="135" y="171"/>
                  </a:lnTo>
                  <a:lnTo>
                    <a:pt x="141" y="171"/>
                  </a:lnTo>
                  <a:lnTo>
                    <a:pt x="146" y="173"/>
                  </a:lnTo>
                  <a:lnTo>
                    <a:pt x="152" y="175"/>
                  </a:lnTo>
                  <a:lnTo>
                    <a:pt x="158" y="175"/>
                  </a:lnTo>
                  <a:lnTo>
                    <a:pt x="163" y="177"/>
                  </a:lnTo>
                  <a:lnTo>
                    <a:pt x="169" y="179"/>
                  </a:lnTo>
                  <a:lnTo>
                    <a:pt x="175" y="181"/>
                  </a:lnTo>
                  <a:lnTo>
                    <a:pt x="181" y="183"/>
                  </a:lnTo>
                  <a:lnTo>
                    <a:pt x="188" y="185"/>
                  </a:lnTo>
                  <a:lnTo>
                    <a:pt x="194" y="186"/>
                  </a:lnTo>
                  <a:lnTo>
                    <a:pt x="200" y="188"/>
                  </a:lnTo>
                  <a:lnTo>
                    <a:pt x="205" y="190"/>
                  </a:lnTo>
                  <a:lnTo>
                    <a:pt x="213" y="194"/>
                  </a:lnTo>
                  <a:lnTo>
                    <a:pt x="219" y="194"/>
                  </a:lnTo>
                  <a:lnTo>
                    <a:pt x="224" y="198"/>
                  </a:lnTo>
                  <a:lnTo>
                    <a:pt x="230" y="198"/>
                  </a:lnTo>
                  <a:lnTo>
                    <a:pt x="236" y="202"/>
                  </a:lnTo>
                  <a:lnTo>
                    <a:pt x="241" y="204"/>
                  </a:lnTo>
                  <a:lnTo>
                    <a:pt x="247" y="205"/>
                  </a:lnTo>
                  <a:lnTo>
                    <a:pt x="253" y="207"/>
                  </a:lnTo>
                  <a:lnTo>
                    <a:pt x="260" y="209"/>
                  </a:lnTo>
                  <a:lnTo>
                    <a:pt x="266" y="211"/>
                  </a:lnTo>
                  <a:lnTo>
                    <a:pt x="272" y="213"/>
                  </a:lnTo>
                  <a:lnTo>
                    <a:pt x="278" y="215"/>
                  </a:lnTo>
                  <a:lnTo>
                    <a:pt x="283" y="219"/>
                  </a:lnTo>
                  <a:lnTo>
                    <a:pt x="289" y="219"/>
                  </a:lnTo>
                  <a:lnTo>
                    <a:pt x="295" y="221"/>
                  </a:lnTo>
                  <a:lnTo>
                    <a:pt x="300" y="224"/>
                  </a:lnTo>
                  <a:lnTo>
                    <a:pt x="306" y="226"/>
                  </a:lnTo>
                  <a:lnTo>
                    <a:pt x="310" y="228"/>
                  </a:lnTo>
                  <a:lnTo>
                    <a:pt x="314" y="230"/>
                  </a:lnTo>
                  <a:lnTo>
                    <a:pt x="319" y="232"/>
                  </a:lnTo>
                  <a:lnTo>
                    <a:pt x="325" y="234"/>
                  </a:lnTo>
                  <a:lnTo>
                    <a:pt x="327" y="234"/>
                  </a:lnTo>
                  <a:lnTo>
                    <a:pt x="333" y="238"/>
                  </a:lnTo>
                  <a:lnTo>
                    <a:pt x="336" y="238"/>
                  </a:lnTo>
                  <a:lnTo>
                    <a:pt x="340" y="242"/>
                  </a:lnTo>
                  <a:lnTo>
                    <a:pt x="346" y="243"/>
                  </a:lnTo>
                  <a:lnTo>
                    <a:pt x="354" y="247"/>
                  </a:lnTo>
                  <a:lnTo>
                    <a:pt x="357" y="249"/>
                  </a:lnTo>
                  <a:lnTo>
                    <a:pt x="361" y="253"/>
                  </a:lnTo>
                  <a:lnTo>
                    <a:pt x="369" y="257"/>
                  </a:lnTo>
                  <a:lnTo>
                    <a:pt x="375" y="262"/>
                  </a:lnTo>
                  <a:lnTo>
                    <a:pt x="382" y="266"/>
                  </a:lnTo>
                  <a:lnTo>
                    <a:pt x="390" y="274"/>
                  </a:lnTo>
                  <a:lnTo>
                    <a:pt x="397" y="280"/>
                  </a:lnTo>
                  <a:lnTo>
                    <a:pt x="405" y="285"/>
                  </a:lnTo>
                  <a:lnTo>
                    <a:pt x="409" y="287"/>
                  </a:lnTo>
                  <a:lnTo>
                    <a:pt x="413" y="291"/>
                  </a:lnTo>
                  <a:lnTo>
                    <a:pt x="418" y="293"/>
                  </a:lnTo>
                  <a:lnTo>
                    <a:pt x="422" y="297"/>
                  </a:lnTo>
                  <a:lnTo>
                    <a:pt x="430" y="300"/>
                  </a:lnTo>
                  <a:lnTo>
                    <a:pt x="437" y="306"/>
                  </a:lnTo>
                  <a:lnTo>
                    <a:pt x="445" y="310"/>
                  </a:lnTo>
                  <a:lnTo>
                    <a:pt x="452" y="314"/>
                  </a:lnTo>
                  <a:lnTo>
                    <a:pt x="460" y="314"/>
                  </a:lnTo>
                  <a:lnTo>
                    <a:pt x="466" y="316"/>
                  </a:lnTo>
                  <a:lnTo>
                    <a:pt x="473" y="314"/>
                  </a:lnTo>
                  <a:lnTo>
                    <a:pt x="479" y="314"/>
                  </a:lnTo>
                  <a:lnTo>
                    <a:pt x="483" y="310"/>
                  </a:lnTo>
                  <a:lnTo>
                    <a:pt x="487" y="304"/>
                  </a:lnTo>
                  <a:lnTo>
                    <a:pt x="490" y="299"/>
                  </a:lnTo>
                  <a:lnTo>
                    <a:pt x="494" y="293"/>
                  </a:lnTo>
                  <a:lnTo>
                    <a:pt x="496" y="287"/>
                  </a:lnTo>
                  <a:lnTo>
                    <a:pt x="498" y="283"/>
                  </a:lnTo>
                  <a:lnTo>
                    <a:pt x="500" y="280"/>
                  </a:lnTo>
                  <a:lnTo>
                    <a:pt x="502" y="276"/>
                  </a:lnTo>
                  <a:lnTo>
                    <a:pt x="504" y="270"/>
                  </a:lnTo>
                  <a:lnTo>
                    <a:pt x="506" y="266"/>
                  </a:lnTo>
                  <a:lnTo>
                    <a:pt x="508" y="262"/>
                  </a:lnTo>
                  <a:lnTo>
                    <a:pt x="509" y="257"/>
                  </a:lnTo>
                  <a:lnTo>
                    <a:pt x="511" y="251"/>
                  </a:lnTo>
                  <a:lnTo>
                    <a:pt x="513" y="247"/>
                  </a:lnTo>
                  <a:lnTo>
                    <a:pt x="513" y="242"/>
                  </a:lnTo>
                  <a:lnTo>
                    <a:pt x="517" y="238"/>
                  </a:lnTo>
                  <a:lnTo>
                    <a:pt x="517" y="232"/>
                  </a:lnTo>
                  <a:lnTo>
                    <a:pt x="519" y="226"/>
                  </a:lnTo>
                  <a:lnTo>
                    <a:pt x="521" y="223"/>
                  </a:lnTo>
                  <a:lnTo>
                    <a:pt x="523" y="219"/>
                  </a:lnTo>
                  <a:lnTo>
                    <a:pt x="525" y="213"/>
                  </a:lnTo>
                  <a:lnTo>
                    <a:pt x="527" y="209"/>
                  </a:lnTo>
                  <a:lnTo>
                    <a:pt x="527" y="204"/>
                  </a:lnTo>
                  <a:lnTo>
                    <a:pt x="529" y="202"/>
                  </a:lnTo>
                  <a:lnTo>
                    <a:pt x="532" y="194"/>
                  </a:lnTo>
                  <a:lnTo>
                    <a:pt x="536" y="188"/>
                  </a:lnTo>
                  <a:lnTo>
                    <a:pt x="538" y="183"/>
                  </a:lnTo>
                  <a:lnTo>
                    <a:pt x="542" y="177"/>
                  </a:lnTo>
                  <a:lnTo>
                    <a:pt x="544" y="171"/>
                  </a:lnTo>
                  <a:lnTo>
                    <a:pt x="548" y="165"/>
                  </a:lnTo>
                  <a:lnTo>
                    <a:pt x="549" y="158"/>
                  </a:lnTo>
                  <a:lnTo>
                    <a:pt x="551" y="152"/>
                  </a:lnTo>
                  <a:lnTo>
                    <a:pt x="555" y="146"/>
                  </a:lnTo>
                  <a:lnTo>
                    <a:pt x="557" y="141"/>
                  </a:lnTo>
                  <a:lnTo>
                    <a:pt x="557" y="135"/>
                  </a:lnTo>
                  <a:lnTo>
                    <a:pt x="559" y="129"/>
                  </a:lnTo>
                  <a:lnTo>
                    <a:pt x="559" y="124"/>
                  </a:lnTo>
                  <a:lnTo>
                    <a:pt x="559" y="120"/>
                  </a:lnTo>
                  <a:lnTo>
                    <a:pt x="557" y="112"/>
                  </a:lnTo>
                  <a:lnTo>
                    <a:pt x="555" y="108"/>
                  </a:lnTo>
                  <a:lnTo>
                    <a:pt x="553" y="105"/>
                  </a:lnTo>
                  <a:lnTo>
                    <a:pt x="551" y="101"/>
                  </a:lnTo>
                  <a:lnTo>
                    <a:pt x="548" y="99"/>
                  </a:lnTo>
                  <a:lnTo>
                    <a:pt x="546" y="97"/>
                  </a:lnTo>
                  <a:lnTo>
                    <a:pt x="540" y="95"/>
                  </a:lnTo>
                  <a:lnTo>
                    <a:pt x="536" y="91"/>
                  </a:lnTo>
                  <a:lnTo>
                    <a:pt x="529" y="89"/>
                  </a:lnTo>
                  <a:lnTo>
                    <a:pt x="523" y="88"/>
                  </a:lnTo>
                  <a:lnTo>
                    <a:pt x="515" y="84"/>
                  </a:lnTo>
                  <a:lnTo>
                    <a:pt x="508" y="82"/>
                  </a:lnTo>
                  <a:lnTo>
                    <a:pt x="504" y="80"/>
                  </a:lnTo>
                  <a:lnTo>
                    <a:pt x="498" y="78"/>
                  </a:lnTo>
                  <a:lnTo>
                    <a:pt x="494" y="76"/>
                  </a:lnTo>
                  <a:lnTo>
                    <a:pt x="490" y="76"/>
                  </a:lnTo>
                  <a:lnTo>
                    <a:pt x="485" y="74"/>
                  </a:lnTo>
                  <a:lnTo>
                    <a:pt x="479" y="72"/>
                  </a:lnTo>
                  <a:lnTo>
                    <a:pt x="473" y="70"/>
                  </a:lnTo>
                  <a:lnTo>
                    <a:pt x="470" y="70"/>
                  </a:lnTo>
                  <a:lnTo>
                    <a:pt x="464" y="69"/>
                  </a:lnTo>
                  <a:lnTo>
                    <a:pt x="460" y="67"/>
                  </a:lnTo>
                  <a:lnTo>
                    <a:pt x="452" y="65"/>
                  </a:lnTo>
                  <a:lnTo>
                    <a:pt x="449" y="65"/>
                  </a:lnTo>
                  <a:lnTo>
                    <a:pt x="443" y="63"/>
                  </a:lnTo>
                  <a:lnTo>
                    <a:pt x="439" y="61"/>
                  </a:lnTo>
                  <a:lnTo>
                    <a:pt x="433" y="59"/>
                  </a:lnTo>
                  <a:lnTo>
                    <a:pt x="428" y="59"/>
                  </a:lnTo>
                  <a:lnTo>
                    <a:pt x="422" y="57"/>
                  </a:lnTo>
                  <a:lnTo>
                    <a:pt x="416" y="55"/>
                  </a:lnTo>
                  <a:lnTo>
                    <a:pt x="411" y="53"/>
                  </a:lnTo>
                  <a:lnTo>
                    <a:pt x="407" y="53"/>
                  </a:lnTo>
                  <a:lnTo>
                    <a:pt x="399" y="51"/>
                  </a:lnTo>
                  <a:lnTo>
                    <a:pt x="395" y="51"/>
                  </a:lnTo>
                  <a:lnTo>
                    <a:pt x="390" y="50"/>
                  </a:lnTo>
                  <a:lnTo>
                    <a:pt x="384" y="48"/>
                  </a:lnTo>
                  <a:lnTo>
                    <a:pt x="378" y="46"/>
                  </a:lnTo>
                  <a:lnTo>
                    <a:pt x="373" y="46"/>
                  </a:lnTo>
                  <a:lnTo>
                    <a:pt x="369" y="44"/>
                  </a:lnTo>
                  <a:lnTo>
                    <a:pt x="363" y="44"/>
                  </a:lnTo>
                  <a:lnTo>
                    <a:pt x="359" y="42"/>
                  </a:lnTo>
                  <a:lnTo>
                    <a:pt x="354" y="42"/>
                  </a:lnTo>
                  <a:lnTo>
                    <a:pt x="348" y="40"/>
                  </a:lnTo>
                  <a:lnTo>
                    <a:pt x="344" y="40"/>
                  </a:lnTo>
                  <a:lnTo>
                    <a:pt x="338" y="38"/>
                  </a:lnTo>
                  <a:lnTo>
                    <a:pt x="335" y="38"/>
                  </a:lnTo>
                  <a:lnTo>
                    <a:pt x="331" y="36"/>
                  </a:lnTo>
                  <a:lnTo>
                    <a:pt x="327" y="36"/>
                  </a:lnTo>
                  <a:lnTo>
                    <a:pt x="321" y="36"/>
                  </a:lnTo>
                  <a:lnTo>
                    <a:pt x="317" y="34"/>
                  </a:lnTo>
                  <a:lnTo>
                    <a:pt x="314" y="34"/>
                  </a:lnTo>
                  <a:lnTo>
                    <a:pt x="312" y="34"/>
                  </a:lnTo>
                  <a:lnTo>
                    <a:pt x="304" y="34"/>
                  </a:lnTo>
                  <a:lnTo>
                    <a:pt x="298" y="34"/>
                  </a:lnTo>
                  <a:lnTo>
                    <a:pt x="293" y="34"/>
                  </a:lnTo>
                  <a:lnTo>
                    <a:pt x="289" y="34"/>
                  </a:lnTo>
                  <a:lnTo>
                    <a:pt x="285" y="34"/>
                  </a:lnTo>
                  <a:lnTo>
                    <a:pt x="279" y="34"/>
                  </a:lnTo>
                  <a:lnTo>
                    <a:pt x="276" y="34"/>
                  </a:lnTo>
                  <a:lnTo>
                    <a:pt x="272" y="34"/>
                  </a:lnTo>
                  <a:lnTo>
                    <a:pt x="268" y="34"/>
                  </a:lnTo>
                  <a:lnTo>
                    <a:pt x="264" y="36"/>
                  </a:lnTo>
                  <a:lnTo>
                    <a:pt x="260" y="36"/>
                  </a:lnTo>
                  <a:lnTo>
                    <a:pt x="257" y="36"/>
                  </a:lnTo>
                  <a:lnTo>
                    <a:pt x="251" y="36"/>
                  </a:lnTo>
                  <a:lnTo>
                    <a:pt x="247" y="36"/>
                  </a:lnTo>
                  <a:lnTo>
                    <a:pt x="243" y="36"/>
                  </a:lnTo>
                  <a:lnTo>
                    <a:pt x="240" y="38"/>
                  </a:lnTo>
                  <a:lnTo>
                    <a:pt x="236" y="38"/>
                  </a:lnTo>
                  <a:lnTo>
                    <a:pt x="232" y="40"/>
                  </a:lnTo>
                  <a:lnTo>
                    <a:pt x="226" y="40"/>
                  </a:lnTo>
                  <a:lnTo>
                    <a:pt x="222" y="42"/>
                  </a:lnTo>
                  <a:lnTo>
                    <a:pt x="219" y="42"/>
                  </a:lnTo>
                  <a:lnTo>
                    <a:pt x="215" y="44"/>
                  </a:lnTo>
                  <a:lnTo>
                    <a:pt x="209" y="44"/>
                  </a:lnTo>
                  <a:lnTo>
                    <a:pt x="205" y="46"/>
                  </a:lnTo>
                  <a:lnTo>
                    <a:pt x="198" y="48"/>
                  </a:lnTo>
                  <a:lnTo>
                    <a:pt x="190" y="51"/>
                  </a:lnTo>
                  <a:lnTo>
                    <a:pt x="186" y="53"/>
                  </a:lnTo>
                  <a:lnTo>
                    <a:pt x="182" y="55"/>
                  </a:lnTo>
                  <a:lnTo>
                    <a:pt x="179" y="57"/>
                  </a:lnTo>
                  <a:lnTo>
                    <a:pt x="175" y="59"/>
                  </a:lnTo>
                  <a:lnTo>
                    <a:pt x="167" y="65"/>
                  </a:lnTo>
                  <a:lnTo>
                    <a:pt x="160" y="70"/>
                  </a:lnTo>
                  <a:lnTo>
                    <a:pt x="156" y="72"/>
                  </a:lnTo>
                  <a:lnTo>
                    <a:pt x="152" y="74"/>
                  </a:lnTo>
                  <a:lnTo>
                    <a:pt x="146" y="78"/>
                  </a:lnTo>
                  <a:lnTo>
                    <a:pt x="143" y="82"/>
                  </a:lnTo>
                  <a:lnTo>
                    <a:pt x="139" y="84"/>
                  </a:lnTo>
                  <a:lnTo>
                    <a:pt x="133" y="88"/>
                  </a:lnTo>
                  <a:lnTo>
                    <a:pt x="127" y="89"/>
                  </a:lnTo>
                  <a:lnTo>
                    <a:pt x="124" y="95"/>
                  </a:lnTo>
                  <a:lnTo>
                    <a:pt x="118" y="99"/>
                  </a:lnTo>
                  <a:lnTo>
                    <a:pt x="112" y="103"/>
                  </a:lnTo>
                  <a:lnTo>
                    <a:pt x="106" y="105"/>
                  </a:lnTo>
                  <a:lnTo>
                    <a:pt x="101" y="110"/>
                  </a:lnTo>
                  <a:lnTo>
                    <a:pt x="95" y="114"/>
                  </a:lnTo>
                  <a:lnTo>
                    <a:pt x="91" y="118"/>
                  </a:lnTo>
                  <a:lnTo>
                    <a:pt x="84" y="122"/>
                  </a:lnTo>
                  <a:lnTo>
                    <a:pt x="80" y="126"/>
                  </a:lnTo>
                  <a:lnTo>
                    <a:pt x="74" y="129"/>
                  </a:lnTo>
                  <a:lnTo>
                    <a:pt x="68" y="133"/>
                  </a:lnTo>
                  <a:lnTo>
                    <a:pt x="65" y="137"/>
                  </a:lnTo>
                  <a:lnTo>
                    <a:pt x="59" y="141"/>
                  </a:lnTo>
                  <a:lnTo>
                    <a:pt x="55" y="145"/>
                  </a:lnTo>
                  <a:lnTo>
                    <a:pt x="51" y="148"/>
                  </a:lnTo>
                  <a:lnTo>
                    <a:pt x="47" y="152"/>
                  </a:lnTo>
                  <a:lnTo>
                    <a:pt x="44" y="156"/>
                  </a:lnTo>
                  <a:lnTo>
                    <a:pt x="36" y="164"/>
                  </a:lnTo>
                  <a:lnTo>
                    <a:pt x="32" y="171"/>
                  </a:lnTo>
                  <a:lnTo>
                    <a:pt x="30" y="175"/>
                  </a:lnTo>
                  <a:lnTo>
                    <a:pt x="28" y="181"/>
                  </a:lnTo>
                  <a:lnTo>
                    <a:pt x="28" y="186"/>
                  </a:lnTo>
                  <a:lnTo>
                    <a:pt x="28" y="190"/>
                  </a:lnTo>
                  <a:lnTo>
                    <a:pt x="27" y="194"/>
                  </a:lnTo>
                  <a:lnTo>
                    <a:pt x="27" y="200"/>
                  </a:lnTo>
                  <a:lnTo>
                    <a:pt x="25" y="205"/>
                  </a:lnTo>
                  <a:lnTo>
                    <a:pt x="23" y="213"/>
                  </a:lnTo>
                  <a:lnTo>
                    <a:pt x="19" y="215"/>
                  </a:lnTo>
                  <a:lnTo>
                    <a:pt x="15" y="217"/>
                  </a:lnTo>
                  <a:lnTo>
                    <a:pt x="9" y="215"/>
                  </a:lnTo>
                  <a:lnTo>
                    <a:pt x="6" y="211"/>
                  </a:lnTo>
                  <a:lnTo>
                    <a:pt x="2" y="204"/>
                  </a:lnTo>
                  <a:lnTo>
                    <a:pt x="0" y="198"/>
                  </a:lnTo>
                  <a:lnTo>
                    <a:pt x="0" y="192"/>
                  </a:lnTo>
                  <a:lnTo>
                    <a:pt x="2" y="188"/>
                  </a:lnTo>
                  <a:lnTo>
                    <a:pt x="4" y="181"/>
                  </a:lnTo>
                  <a:lnTo>
                    <a:pt x="6" y="177"/>
                  </a:lnTo>
                  <a:lnTo>
                    <a:pt x="6" y="169"/>
                  </a:lnTo>
                  <a:lnTo>
                    <a:pt x="6" y="162"/>
                  </a:lnTo>
                  <a:close/>
                </a:path>
              </a:pathLst>
            </a:custGeom>
            <a:solidFill>
              <a:srgbClr val="B34D1A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76" name="Freeform 41"/>
            <p:cNvSpPr/>
            <p:nvPr/>
          </p:nvSpPr>
          <p:spPr bwMode="auto">
            <a:xfrm>
              <a:off x="3467" y="586"/>
              <a:ext cx="547" cy="502"/>
            </a:xfrm>
            <a:custGeom>
              <a:gdLst>
                <a:gd name="T0" fmla="*/ 50 w 1095"/>
                <a:gd name="T1" fmla="*/ 396 h 1006"/>
                <a:gd name="T2" fmla="*/ 108 w 1095"/>
                <a:gd name="T3" fmla="*/ 413 h 1006"/>
                <a:gd name="T4" fmla="*/ 153 w 1095"/>
                <a:gd name="T5" fmla="*/ 408 h 1006"/>
                <a:gd name="T6" fmla="*/ 199 w 1095"/>
                <a:gd name="T7" fmla="*/ 409 h 1006"/>
                <a:gd name="T8" fmla="*/ 245 w 1095"/>
                <a:gd name="T9" fmla="*/ 427 h 1006"/>
                <a:gd name="T10" fmla="*/ 306 w 1095"/>
                <a:gd name="T11" fmla="*/ 462 h 1006"/>
                <a:gd name="T12" fmla="*/ 362 w 1095"/>
                <a:gd name="T13" fmla="*/ 494 h 1006"/>
                <a:gd name="T14" fmla="*/ 410 w 1095"/>
                <a:gd name="T15" fmla="*/ 485 h 1006"/>
                <a:gd name="T16" fmla="*/ 468 w 1095"/>
                <a:gd name="T17" fmla="*/ 417 h 1006"/>
                <a:gd name="T18" fmla="*/ 524 w 1095"/>
                <a:gd name="T19" fmla="*/ 331 h 1006"/>
                <a:gd name="T20" fmla="*/ 547 w 1095"/>
                <a:gd name="T21" fmla="*/ 263 h 1006"/>
                <a:gd name="T22" fmla="*/ 538 w 1095"/>
                <a:gd name="T23" fmla="*/ 214 h 1006"/>
                <a:gd name="T24" fmla="*/ 489 w 1095"/>
                <a:gd name="T25" fmla="*/ 153 h 1006"/>
                <a:gd name="T26" fmla="*/ 422 w 1095"/>
                <a:gd name="T27" fmla="*/ 101 h 1006"/>
                <a:gd name="T28" fmla="*/ 344 w 1095"/>
                <a:gd name="T29" fmla="*/ 48 h 1006"/>
                <a:gd name="T30" fmla="*/ 293 w 1095"/>
                <a:gd name="T31" fmla="*/ 27 h 1006"/>
                <a:gd name="T32" fmla="*/ 241 w 1095"/>
                <a:gd name="T33" fmla="*/ 10 h 1006"/>
                <a:gd name="T34" fmla="*/ 183 w 1095"/>
                <a:gd name="T35" fmla="*/ 7 h 1006"/>
                <a:gd name="T36" fmla="*/ 145 w 1095"/>
                <a:gd name="T37" fmla="*/ 48 h 1006"/>
                <a:gd name="T38" fmla="*/ 93 w 1095"/>
                <a:gd name="T39" fmla="*/ 127 h 1006"/>
                <a:gd name="T40" fmla="*/ 30 w 1095"/>
                <a:gd name="T41" fmla="*/ 222 h 1006"/>
                <a:gd name="T42" fmla="*/ 0 w 1095"/>
                <a:gd name="T43" fmla="*/ 283 h 1006"/>
                <a:gd name="T44" fmla="*/ 30 w 1095"/>
                <a:gd name="T45" fmla="*/ 243 h 1006"/>
                <a:gd name="T46" fmla="*/ 96 w 1095"/>
                <a:gd name="T47" fmla="*/ 145 h 1006"/>
                <a:gd name="T48" fmla="*/ 158 w 1095"/>
                <a:gd name="T49" fmla="*/ 52 h 1006"/>
                <a:gd name="T50" fmla="*/ 197 w 1095"/>
                <a:gd name="T51" fmla="*/ 42 h 1006"/>
                <a:gd name="T52" fmla="*/ 227 w 1095"/>
                <a:gd name="T53" fmla="*/ 15 h 1006"/>
                <a:gd name="T54" fmla="*/ 282 w 1095"/>
                <a:gd name="T55" fmla="*/ 48 h 1006"/>
                <a:gd name="T56" fmla="*/ 338 w 1095"/>
                <a:gd name="T57" fmla="*/ 63 h 1006"/>
                <a:gd name="T58" fmla="*/ 409 w 1095"/>
                <a:gd name="T59" fmla="*/ 103 h 1006"/>
                <a:gd name="T60" fmla="*/ 453 w 1095"/>
                <a:gd name="T61" fmla="*/ 138 h 1006"/>
                <a:gd name="T62" fmla="*/ 508 w 1095"/>
                <a:gd name="T63" fmla="*/ 194 h 1006"/>
                <a:gd name="T64" fmla="*/ 503 w 1095"/>
                <a:gd name="T65" fmla="*/ 209 h 1006"/>
                <a:gd name="T66" fmla="*/ 452 w 1095"/>
                <a:gd name="T67" fmla="*/ 161 h 1006"/>
                <a:gd name="T68" fmla="*/ 386 w 1095"/>
                <a:gd name="T69" fmla="*/ 116 h 1006"/>
                <a:gd name="T70" fmla="*/ 313 w 1095"/>
                <a:gd name="T71" fmla="*/ 73 h 1006"/>
                <a:gd name="T72" fmla="*/ 260 w 1095"/>
                <a:gd name="T73" fmla="*/ 67 h 1006"/>
                <a:gd name="T74" fmla="*/ 197 w 1095"/>
                <a:gd name="T75" fmla="*/ 56 h 1006"/>
                <a:gd name="T76" fmla="*/ 154 w 1095"/>
                <a:gd name="T77" fmla="*/ 103 h 1006"/>
                <a:gd name="T78" fmla="*/ 87 w 1095"/>
                <a:gd name="T79" fmla="*/ 203 h 1006"/>
                <a:gd name="T80" fmla="*/ 32 w 1095"/>
                <a:gd name="T81" fmla="*/ 288 h 1006"/>
                <a:gd name="T82" fmla="*/ 30 w 1095"/>
                <a:gd name="T83" fmla="*/ 316 h 1006"/>
                <a:gd name="T84" fmla="*/ 79 w 1095"/>
                <a:gd name="T85" fmla="*/ 250 h 1006"/>
                <a:gd name="T86" fmla="*/ 145 w 1095"/>
                <a:gd name="T87" fmla="*/ 150 h 1006"/>
                <a:gd name="T88" fmla="*/ 196 w 1095"/>
                <a:gd name="T89" fmla="*/ 84 h 1006"/>
                <a:gd name="T90" fmla="*/ 254 w 1095"/>
                <a:gd name="T91" fmla="*/ 91 h 1006"/>
                <a:gd name="T92" fmla="*/ 313 w 1095"/>
                <a:gd name="T93" fmla="*/ 97 h 1006"/>
                <a:gd name="T94" fmla="*/ 380 w 1095"/>
                <a:gd name="T95" fmla="*/ 135 h 1006"/>
                <a:gd name="T96" fmla="*/ 451 w 1095"/>
                <a:gd name="T97" fmla="*/ 176 h 1006"/>
                <a:gd name="T98" fmla="*/ 500 w 1095"/>
                <a:gd name="T99" fmla="*/ 218 h 1006"/>
                <a:gd name="T100" fmla="*/ 524 w 1095"/>
                <a:gd name="T101" fmla="*/ 265 h 1006"/>
                <a:gd name="T102" fmla="*/ 496 w 1095"/>
                <a:gd name="T103" fmla="*/ 321 h 1006"/>
                <a:gd name="T104" fmla="*/ 450 w 1095"/>
                <a:gd name="T105" fmla="*/ 397 h 1006"/>
                <a:gd name="T106" fmla="*/ 409 w 1095"/>
                <a:gd name="T107" fmla="*/ 453 h 1006"/>
                <a:gd name="T108" fmla="*/ 346 w 1095"/>
                <a:gd name="T109" fmla="*/ 470 h 1006"/>
                <a:gd name="T110" fmla="*/ 295 w 1095"/>
                <a:gd name="T111" fmla="*/ 434 h 1006"/>
                <a:gd name="T112" fmla="*/ 243 w 1095"/>
                <a:gd name="T113" fmla="*/ 401 h 1006"/>
                <a:gd name="T114" fmla="*/ 188 w 1095"/>
                <a:gd name="T115" fmla="*/ 392 h 1006"/>
                <a:gd name="T116" fmla="*/ 135 w 1095"/>
                <a:gd name="T117" fmla="*/ 395 h 1006"/>
                <a:gd name="T118" fmla="*/ 87 w 1095"/>
                <a:gd name="T119" fmla="*/ 396 h 1006"/>
                <a:gd name="T120" fmla="*/ 28 w 1095"/>
                <a:gd name="T121" fmla="*/ 353 h 100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1095"/>
                <a:gd name="T184" fmla="*/ 0 h 1006"/>
                <a:gd name="T185" fmla="*/ 1095 w 1095"/>
                <a:gd name="T186" fmla="*/ 1006 h 1006"/>
              </a:gdLst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1095" h="1004">
                  <a:moveTo>
                    <a:pt x="17" y="709"/>
                  </a:moveTo>
                  <a:lnTo>
                    <a:pt x="21" y="715"/>
                  </a:lnTo>
                  <a:lnTo>
                    <a:pt x="25" y="724"/>
                  </a:lnTo>
                  <a:lnTo>
                    <a:pt x="27" y="728"/>
                  </a:lnTo>
                  <a:lnTo>
                    <a:pt x="30" y="732"/>
                  </a:lnTo>
                  <a:lnTo>
                    <a:pt x="34" y="736"/>
                  </a:lnTo>
                  <a:lnTo>
                    <a:pt x="38" y="741"/>
                  </a:lnTo>
                  <a:lnTo>
                    <a:pt x="42" y="745"/>
                  </a:lnTo>
                  <a:lnTo>
                    <a:pt x="46" y="749"/>
                  </a:lnTo>
                  <a:lnTo>
                    <a:pt x="49" y="753"/>
                  </a:lnTo>
                  <a:lnTo>
                    <a:pt x="53" y="757"/>
                  </a:lnTo>
                  <a:lnTo>
                    <a:pt x="59" y="760"/>
                  </a:lnTo>
                  <a:lnTo>
                    <a:pt x="63" y="766"/>
                  </a:lnTo>
                  <a:lnTo>
                    <a:pt x="68" y="770"/>
                  </a:lnTo>
                  <a:lnTo>
                    <a:pt x="74" y="774"/>
                  </a:lnTo>
                  <a:lnTo>
                    <a:pt x="78" y="778"/>
                  </a:lnTo>
                  <a:lnTo>
                    <a:pt x="84" y="781"/>
                  </a:lnTo>
                  <a:lnTo>
                    <a:pt x="89" y="785"/>
                  </a:lnTo>
                  <a:lnTo>
                    <a:pt x="95" y="789"/>
                  </a:lnTo>
                  <a:lnTo>
                    <a:pt x="101" y="793"/>
                  </a:lnTo>
                  <a:lnTo>
                    <a:pt x="106" y="797"/>
                  </a:lnTo>
                  <a:lnTo>
                    <a:pt x="112" y="800"/>
                  </a:lnTo>
                  <a:lnTo>
                    <a:pt x="118" y="804"/>
                  </a:lnTo>
                  <a:lnTo>
                    <a:pt x="122" y="806"/>
                  </a:lnTo>
                  <a:lnTo>
                    <a:pt x="129" y="808"/>
                  </a:lnTo>
                  <a:lnTo>
                    <a:pt x="135" y="812"/>
                  </a:lnTo>
                  <a:lnTo>
                    <a:pt x="141" y="816"/>
                  </a:lnTo>
                  <a:lnTo>
                    <a:pt x="146" y="817"/>
                  </a:lnTo>
                  <a:lnTo>
                    <a:pt x="152" y="819"/>
                  </a:lnTo>
                  <a:lnTo>
                    <a:pt x="158" y="821"/>
                  </a:lnTo>
                  <a:lnTo>
                    <a:pt x="165" y="825"/>
                  </a:lnTo>
                  <a:lnTo>
                    <a:pt x="169" y="825"/>
                  </a:lnTo>
                  <a:lnTo>
                    <a:pt x="175" y="827"/>
                  </a:lnTo>
                  <a:lnTo>
                    <a:pt x="183" y="827"/>
                  </a:lnTo>
                  <a:lnTo>
                    <a:pt x="190" y="827"/>
                  </a:lnTo>
                  <a:lnTo>
                    <a:pt x="196" y="827"/>
                  </a:lnTo>
                  <a:lnTo>
                    <a:pt x="203" y="827"/>
                  </a:lnTo>
                  <a:lnTo>
                    <a:pt x="207" y="827"/>
                  </a:lnTo>
                  <a:lnTo>
                    <a:pt x="211" y="827"/>
                  </a:lnTo>
                  <a:lnTo>
                    <a:pt x="217" y="827"/>
                  </a:lnTo>
                  <a:lnTo>
                    <a:pt x="221" y="827"/>
                  </a:lnTo>
                  <a:lnTo>
                    <a:pt x="224" y="827"/>
                  </a:lnTo>
                  <a:lnTo>
                    <a:pt x="228" y="825"/>
                  </a:lnTo>
                  <a:lnTo>
                    <a:pt x="232" y="825"/>
                  </a:lnTo>
                  <a:lnTo>
                    <a:pt x="238" y="825"/>
                  </a:lnTo>
                  <a:lnTo>
                    <a:pt x="241" y="825"/>
                  </a:lnTo>
                  <a:lnTo>
                    <a:pt x="245" y="825"/>
                  </a:lnTo>
                  <a:lnTo>
                    <a:pt x="251" y="823"/>
                  </a:lnTo>
                  <a:lnTo>
                    <a:pt x="255" y="823"/>
                  </a:lnTo>
                  <a:lnTo>
                    <a:pt x="260" y="823"/>
                  </a:lnTo>
                  <a:lnTo>
                    <a:pt x="264" y="821"/>
                  </a:lnTo>
                  <a:lnTo>
                    <a:pt x="268" y="821"/>
                  </a:lnTo>
                  <a:lnTo>
                    <a:pt x="274" y="821"/>
                  </a:lnTo>
                  <a:lnTo>
                    <a:pt x="278" y="821"/>
                  </a:lnTo>
                  <a:lnTo>
                    <a:pt x="283" y="821"/>
                  </a:lnTo>
                  <a:lnTo>
                    <a:pt x="287" y="821"/>
                  </a:lnTo>
                  <a:lnTo>
                    <a:pt x="293" y="821"/>
                  </a:lnTo>
                  <a:lnTo>
                    <a:pt x="297" y="819"/>
                  </a:lnTo>
                  <a:lnTo>
                    <a:pt x="302" y="819"/>
                  </a:lnTo>
                  <a:lnTo>
                    <a:pt x="306" y="817"/>
                  </a:lnTo>
                  <a:lnTo>
                    <a:pt x="312" y="817"/>
                  </a:lnTo>
                  <a:lnTo>
                    <a:pt x="316" y="817"/>
                  </a:lnTo>
                  <a:lnTo>
                    <a:pt x="321" y="817"/>
                  </a:lnTo>
                  <a:lnTo>
                    <a:pt x="325" y="817"/>
                  </a:lnTo>
                  <a:lnTo>
                    <a:pt x="331" y="817"/>
                  </a:lnTo>
                  <a:lnTo>
                    <a:pt x="335" y="816"/>
                  </a:lnTo>
                  <a:lnTo>
                    <a:pt x="338" y="816"/>
                  </a:lnTo>
                  <a:lnTo>
                    <a:pt x="344" y="816"/>
                  </a:lnTo>
                  <a:lnTo>
                    <a:pt x="348" y="816"/>
                  </a:lnTo>
                  <a:lnTo>
                    <a:pt x="354" y="816"/>
                  </a:lnTo>
                  <a:lnTo>
                    <a:pt x="359" y="816"/>
                  </a:lnTo>
                  <a:lnTo>
                    <a:pt x="363" y="816"/>
                  </a:lnTo>
                  <a:lnTo>
                    <a:pt x="369" y="817"/>
                  </a:lnTo>
                  <a:lnTo>
                    <a:pt x="373" y="817"/>
                  </a:lnTo>
                  <a:lnTo>
                    <a:pt x="376" y="817"/>
                  </a:lnTo>
                  <a:lnTo>
                    <a:pt x="382" y="817"/>
                  </a:lnTo>
                  <a:lnTo>
                    <a:pt x="386" y="817"/>
                  </a:lnTo>
                  <a:lnTo>
                    <a:pt x="390" y="817"/>
                  </a:lnTo>
                  <a:lnTo>
                    <a:pt x="395" y="817"/>
                  </a:lnTo>
                  <a:lnTo>
                    <a:pt x="399" y="819"/>
                  </a:lnTo>
                  <a:lnTo>
                    <a:pt x="405" y="821"/>
                  </a:lnTo>
                  <a:lnTo>
                    <a:pt x="409" y="821"/>
                  </a:lnTo>
                  <a:lnTo>
                    <a:pt x="413" y="821"/>
                  </a:lnTo>
                  <a:lnTo>
                    <a:pt x="418" y="823"/>
                  </a:lnTo>
                  <a:lnTo>
                    <a:pt x="422" y="825"/>
                  </a:lnTo>
                  <a:lnTo>
                    <a:pt x="426" y="825"/>
                  </a:lnTo>
                  <a:lnTo>
                    <a:pt x="430" y="827"/>
                  </a:lnTo>
                  <a:lnTo>
                    <a:pt x="435" y="829"/>
                  </a:lnTo>
                  <a:lnTo>
                    <a:pt x="439" y="831"/>
                  </a:lnTo>
                  <a:lnTo>
                    <a:pt x="443" y="831"/>
                  </a:lnTo>
                  <a:lnTo>
                    <a:pt x="447" y="833"/>
                  </a:lnTo>
                  <a:lnTo>
                    <a:pt x="451" y="835"/>
                  </a:lnTo>
                  <a:lnTo>
                    <a:pt x="456" y="838"/>
                  </a:lnTo>
                  <a:lnTo>
                    <a:pt x="460" y="840"/>
                  </a:lnTo>
                  <a:lnTo>
                    <a:pt x="466" y="842"/>
                  </a:lnTo>
                  <a:lnTo>
                    <a:pt x="472" y="844"/>
                  </a:lnTo>
                  <a:lnTo>
                    <a:pt x="475" y="848"/>
                  </a:lnTo>
                  <a:lnTo>
                    <a:pt x="481" y="850"/>
                  </a:lnTo>
                  <a:lnTo>
                    <a:pt x="485" y="852"/>
                  </a:lnTo>
                  <a:lnTo>
                    <a:pt x="491" y="855"/>
                  </a:lnTo>
                  <a:lnTo>
                    <a:pt x="496" y="859"/>
                  </a:lnTo>
                  <a:lnTo>
                    <a:pt x="502" y="861"/>
                  </a:lnTo>
                  <a:lnTo>
                    <a:pt x="508" y="865"/>
                  </a:lnTo>
                  <a:lnTo>
                    <a:pt x="513" y="869"/>
                  </a:lnTo>
                  <a:lnTo>
                    <a:pt x="519" y="873"/>
                  </a:lnTo>
                  <a:lnTo>
                    <a:pt x="525" y="874"/>
                  </a:lnTo>
                  <a:lnTo>
                    <a:pt x="530" y="878"/>
                  </a:lnTo>
                  <a:lnTo>
                    <a:pt x="536" y="882"/>
                  </a:lnTo>
                  <a:lnTo>
                    <a:pt x="544" y="886"/>
                  </a:lnTo>
                  <a:lnTo>
                    <a:pt x="549" y="890"/>
                  </a:lnTo>
                  <a:lnTo>
                    <a:pt x="555" y="893"/>
                  </a:lnTo>
                  <a:lnTo>
                    <a:pt x="561" y="895"/>
                  </a:lnTo>
                  <a:lnTo>
                    <a:pt x="568" y="901"/>
                  </a:lnTo>
                  <a:lnTo>
                    <a:pt x="574" y="903"/>
                  </a:lnTo>
                  <a:lnTo>
                    <a:pt x="580" y="907"/>
                  </a:lnTo>
                  <a:lnTo>
                    <a:pt x="586" y="911"/>
                  </a:lnTo>
                  <a:lnTo>
                    <a:pt x="593" y="916"/>
                  </a:lnTo>
                  <a:lnTo>
                    <a:pt x="599" y="920"/>
                  </a:lnTo>
                  <a:lnTo>
                    <a:pt x="605" y="924"/>
                  </a:lnTo>
                  <a:lnTo>
                    <a:pt x="612" y="926"/>
                  </a:lnTo>
                  <a:lnTo>
                    <a:pt x="618" y="931"/>
                  </a:lnTo>
                  <a:lnTo>
                    <a:pt x="624" y="933"/>
                  </a:lnTo>
                  <a:lnTo>
                    <a:pt x="629" y="937"/>
                  </a:lnTo>
                  <a:lnTo>
                    <a:pt x="635" y="941"/>
                  </a:lnTo>
                  <a:lnTo>
                    <a:pt x="643" y="945"/>
                  </a:lnTo>
                  <a:lnTo>
                    <a:pt x="646" y="947"/>
                  </a:lnTo>
                  <a:lnTo>
                    <a:pt x="654" y="950"/>
                  </a:lnTo>
                  <a:lnTo>
                    <a:pt x="660" y="954"/>
                  </a:lnTo>
                  <a:lnTo>
                    <a:pt x="665" y="958"/>
                  </a:lnTo>
                  <a:lnTo>
                    <a:pt x="671" y="962"/>
                  </a:lnTo>
                  <a:lnTo>
                    <a:pt x="677" y="964"/>
                  </a:lnTo>
                  <a:lnTo>
                    <a:pt x="683" y="968"/>
                  </a:lnTo>
                  <a:lnTo>
                    <a:pt x="688" y="971"/>
                  </a:lnTo>
                  <a:lnTo>
                    <a:pt x="694" y="973"/>
                  </a:lnTo>
                  <a:lnTo>
                    <a:pt x="698" y="977"/>
                  </a:lnTo>
                  <a:lnTo>
                    <a:pt x="703" y="979"/>
                  </a:lnTo>
                  <a:lnTo>
                    <a:pt x="709" y="983"/>
                  </a:lnTo>
                  <a:lnTo>
                    <a:pt x="715" y="985"/>
                  </a:lnTo>
                  <a:lnTo>
                    <a:pt x="719" y="987"/>
                  </a:lnTo>
                  <a:lnTo>
                    <a:pt x="724" y="989"/>
                  </a:lnTo>
                  <a:lnTo>
                    <a:pt x="728" y="992"/>
                  </a:lnTo>
                  <a:lnTo>
                    <a:pt x="732" y="992"/>
                  </a:lnTo>
                  <a:lnTo>
                    <a:pt x="738" y="994"/>
                  </a:lnTo>
                  <a:lnTo>
                    <a:pt x="741" y="996"/>
                  </a:lnTo>
                  <a:lnTo>
                    <a:pt x="745" y="998"/>
                  </a:lnTo>
                  <a:lnTo>
                    <a:pt x="753" y="1000"/>
                  </a:lnTo>
                  <a:lnTo>
                    <a:pt x="760" y="1002"/>
                  </a:lnTo>
                  <a:lnTo>
                    <a:pt x="766" y="1004"/>
                  </a:lnTo>
                  <a:lnTo>
                    <a:pt x="772" y="1006"/>
                  </a:lnTo>
                  <a:lnTo>
                    <a:pt x="778" y="1002"/>
                  </a:lnTo>
                  <a:lnTo>
                    <a:pt x="783" y="1000"/>
                  </a:lnTo>
                  <a:lnTo>
                    <a:pt x="787" y="998"/>
                  </a:lnTo>
                  <a:lnTo>
                    <a:pt x="791" y="996"/>
                  </a:lnTo>
                  <a:lnTo>
                    <a:pt x="795" y="992"/>
                  </a:lnTo>
                  <a:lnTo>
                    <a:pt x="799" y="990"/>
                  </a:lnTo>
                  <a:lnTo>
                    <a:pt x="802" y="987"/>
                  </a:lnTo>
                  <a:lnTo>
                    <a:pt x="808" y="983"/>
                  </a:lnTo>
                  <a:lnTo>
                    <a:pt x="812" y="979"/>
                  </a:lnTo>
                  <a:lnTo>
                    <a:pt x="818" y="975"/>
                  </a:lnTo>
                  <a:lnTo>
                    <a:pt x="821" y="971"/>
                  </a:lnTo>
                  <a:lnTo>
                    <a:pt x="827" y="966"/>
                  </a:lnTo>
                  <a:lnTo>
                    <a:pt x="833" y="960"/>
                  </a:lnTo>
                  <a:lnTo>
                    <a:pt x="838" y="956"/>
                  </a:lnTo>
                  <a:lnTo>
                    <a:pt x="842" y="950"/>
                  </a:lnTo>
                  <a:lnTo>
                    <a:pt x="848" y="945"/>
                  </a:lnTo>
                  <a:lnTo>
                    <a:pt x="854" y="937"/>
                  </a:lnTo>
                  <a:lnTo>
                    <a:pt x="859" y="931"/>
                  </a:lnTo>
                  <a:lnTo>
                    <a:pt x="865" y="926"/>
                  </a:lnTo>
                  <a:lnTo>
                    <a:pt x="871" y="918"/>
                  </a:lnTo>
                  <a:lnTo>
                    <a:pt x="876" y="912"/>
                  </a:lnTo>
                  <a:lnTo>
                    <a:pt x="884" y="907"/>
                  </a:lnTo>
                  <a:lnTo>
                    <a:pt x="890" y="897"/>
                  </a:lnTo>
                  <a:lnTo>
                    <a:pt x="895" y="890"/>
                  </a:lnTo>
                  <a:lnTo>
                    <a:pt x="901" y="882"/>
                  </a:lnTo>
                  <a:lnTo>
                    <a:pt x="907" y="874"/>
                  </a:lnTo>
                  <a:lnTo>
                    <a:pt x="914" y="867"/>
                  </a:lnTo>
                  <a:lnTo>
                    <a:pt x="920" y="859"/>
                  </a:lnTo>
                  <a:lnTo>
                    <a:pt x="926" y="852"/>
                  </a:lnTo>
                  <a:lnTo>
                    <a:pt x="933" y="844"/>
                  </a:lnTo>
                  <a:lnTo>
                    <a:pt x="937" y="835"/>
                  </a:lnTo>
                  <a:lnTo>
                    <a:pt x="945" y="827"/>
                  </a:lnTo>
                  <a:lnTo>
                    <a:pt x="951" y="817"/>
                  </a:lnTo>
                  <a:lnTo>
                    <a:pt x="956" y="810"/>
                  </a:lnTo>
                  <a:lnTo>
                    <a:pt x="962" y="800"/>
                  </a:lnTo>
                  <a:lnTo>
                    <a:pt x="968" y="793"/>
                  </a:lnTo>
                  <a:lnTo>
                    <a:pt x="973" y="783"/>
                  </a:lnTo>
                  <a:lnTo>
                    <a:pt x="981" y="776"/>
                  </a:lnTo>
                  <a:lnTo>
                    <a:pt x="985" y="766"/>
                  </a:lnTo>
                  <a:lnTo>
                    <a:pt x="992" y="759"/>
                  </a:lnTo>
                  <a:lnTo>
                    <a:pt x="996" y="749"/>
                  </a:lnTo>
                  <a:lnTo>
                    <a:pt x="1002" y="741"/>
                  </a:lnTo>
                  <a:lnTo>
                    <a:pt x="1008" y="732"/>
                  </a:lnTo>
                  <a:lnTo>
                    <a:pt x="1013" y="722"/>
                  </a:lnTo>
                  <a:lnTo>
                    <a:pt x="1019" y="715"/>
                  </a:lnTo>
                  <a:lnTo>
                    <a:pt x="1025" y="707"/>
                  </a:lnTo>
                  <a:lnTo>
                    <a:pt x="1029" y="698"/>
                  </a:lnTo>
                  <a:lnTo>
                    <a:pt x="1034" y="688"/>
                  </a:lnTo>
                  <a:lnTo>
                    <a:pt x="1038" y="681"/>
                  </a:lnTo>
                  <a:lnTo>
                    <a:pt x="1044" y="673"/>
                  </a:lnTo>
                  <a:lnTo>
                    <a:pt x="1048" y="663"/>
                  </a:lnTo>
                  <a:lnTo>
                    <a:pt x="1051" y="656"/>
                  </a:lnTo>
                  <a:lnTo>
                    <a:pt x="1057" y="648"/>
                  </a:lnTo>
                  <a:lnTo>
                    <a:pt x="1061" y="641"/>
                  </a:lnTo>
                  <a:lnTo>
                    <a:pt x="1063" y="633"/>
                  </a:lnTo>
                  <a:lnTo>
                    <a:pt x="1067" y="625"/>
                  </a:lnTo>
                  <a:lnTo>
                    <a:pt x="1070" y="618"/>
                  </a:lnTo>
                  <a:lnTo>
                    <a:pt x="1074" y="610"/>
                  </a:lnTo>
                  <a:lnTo>
                    <a:pt x="1076" y="603"/>
                  </a:lnTo>
                  <a:lnTo>
                    <a:pt x="1080" y="597"/>
                  </a:lnTo>
                  <a:lnTo>
                    <a:pt x="1082" y="589"/>
                  </a:lnTo>
                  <a:lnTo>
                    <a:pt x="1086" y="584"/>
                  </a:lnTo>
                  <a:lnTo>
                    <a:pt x="1087" y="578"/>
                  </a:lnTo>
                  <a:lnTo>
                    <a:pt x="1087" y="570"/>
                  </a:lnTo>
                  <a:lnTo>
                    <a:pt x="1089" y="565"/>
                  </a:lnTo>
                  <a:lnTo>
                    <a:pt x="1091" y="559"/>
                  </a:lnTo>
                  <a:lnTo>
                    <a:pt x="1091" y="551"/>
                  </a:lnTo>
                  <a:lnTo>
                    <a:pt x="1093" y="546"/>
                  </a:lnTo>
                  <a:lnTo>
                    <a:pt x="1093" y="540"/>
                  </a:lnTo>
                  <a:lnTo>
                    <a:pt x="1095" y="534"/>
                  </a:lnTo>
                  <a:lnTo>
                    <a:pt x="1095" y="528"/>
                  </a:lnTo>
                  <a:lnTo>
                    <a:pt x="1095" y="523"/>
                  </a:lnTo>
                  <a:lnTo>
                    <a:pt x="1095" y="517"/>
                  </a:lnTo>
                  <a:lnTo>
                    <a:pt x="1095" y="511"/>
                  </a:lnTo>
                  <a:lnTo>
                    <a:pt x="1095" y="506"/>
                  </a:lnTo>
                  <a:lnTo>
                    <a:pt x="1095" y="502"/>
                  </a:lnTo>
                  <a:lnTo>
                    <a:pt x="1095" y="496"/>
                  </a:lnTo>
                  <a:lnTo>
                    <a:pt x="1095" y="490"/>
                  </a:lnTo>
                  <a:lnTo>
                    <a:pt x="1093" y="487"/>
                  </a:lnTo>
                  <a:lnTo>
                    <a:pt x="1093" y="481"/>
                  </a:lnTo>
                  <a:lnTo>
                    <a:pt x="1091" y="475"/>
                  </a:lnTo>
                  <a:lnTo>
                    <a:pt x="1091" y="471"/>
                  </a:lnTo>
                  <a:lnTo>
                    <a:pt x="1089" y="468"/>
                  </a:lnTo>
                  <a:lnTo>
                    <a:pt x="1089" y="462"/>
                  </a:lnTo>
                  <a:lnTo>
                    <a:pt x="1087" y="458"/>
                  </a:lnTo>
                  <a:lnTo>
                    <a:pt x="1087" y="452"/>
                  </a:lnTo>
                  <a:lnTo>
                    <a:pt x="1084" y="449"/>
                  </a:lnTo>
                  <a:lnTo>
                    <a:pt x="1084" y="445"/>
                  </a:lnTo>
                  <a:lnTo>
                    <a:pt x="1082" y="439"/>
                  </a:lnTo>
                  <a:lnTo>
                    <a:pt x="1080" y="435"/>
                  </a:lnTo>
                  <a:lnTo>
                    <a:pt x="1076" y="428"/>
                  </a:lnTo>
                  <a:lnTo>
                    <a:pt x="1072" y="420"/>
                  </a:lnTo>
                  <a:lnTo>
                    <a:pt x="1068" y="413"/>
                  </a:lnTo>
                  <a:lnTo>
                    <a:pt x="1065" y="405"/>
                  </a:lnTo>
                  <a:lnTo>
                    <a:pt x="1059" y="399"/>
                  </a:lnTo>
                  <a:lnTo>
                    <a:pt x="1055" y="392"/>
                  </a:lnTo>
                  <a:lnTo>
                    <a:pt x="1051" y="386"/>
                  </a:lnTo>
                  <a:lnTo>
                    <a:pt x="1046" y="380"/>
                  </a:lnTo>
                  <a:lnTo>
                    <a:pt x="1042" y="375"/>
                  </a:lnTo>
                  <a:lnTo>
                    <a:pt x="1038" y="369"/>
                  </a:lnTo>
                  <a:lnTo>
                    <a:pt x="1032" y="363"/>
                  </a:lnTo>
                  <a:lnTo>
                    <a:pt x="1029" y="357"/>
                  </a:lnTo>
                  <a:lnTo>
                    <a:pt x="1025" y="354"/>
                  </a:lnTo>
                  <a:lnTo>
                    <a:pt x="1021" y="348"/>
                  </a:lnTo>
                  <a:lnTo>
                    <a:pt x="1013" y="340"/>
                  </a:lnTo>
                  <a:lnTo>
                    <a:pt x="1008" y="335"/>
                  </a:lnTo>
                  <a:lnTo>
                    <a:pt x="1002" y="329"/>
                  </a:lnTo>
                  <a:lnTo>
                    <a:pt x="998" y="323"/>
                  </a:lnTo>
                  <a:lnTo>
                    <a:pt x="992" y="317"/>
                  </a:lnTo>
                  <a:lnTo>
                    <a:pt x="985" y="310"/>
                  </a:lnTo>
                  <a:lnTo>
                    <a:pt x="979" y="306"/>
                  </a:lnTo>
                  <a:lnTo>
                    <a:pt x="975" y="302"/>
                  </a:lnTo>
                  <a:lnTo>
                    <a:pt x="970" y="297"/>
                  </a:lnTo>
                  <a:lnTo>
                    <a:pt x="964" y="293"/>
                  </a:lnTo>
                  <a:lnTo>
                    <a:pt x="958" y="289"/>
                  </a:lnTo>
                  <a:lnTo>
                    <a:pt x="953" y="285"/>
                  </a:lnTo>
                  <a:lnTo>
                    <a:pt x="947" y="279"/>
                  </a:lnTo>
                  <a:lnTo>
                    <a:pt x="941" y="276"/>
                  </a:lnTo>
                  <a:lnTo>
                    <a:pt x="933" y="270"/>
                  </a:lnTo>
                  <a:lnTo>
                    <a:pt x="928" y="264"/>
                  </a:lnTo>
                  <a:lnTo>
                    <a:pt x="920" y="259"/>
                  </a:lnTo>
                  <a:lnTo>
                    <a:pt x="914" y="255"/>
                  </a:lnTo>
                  <a:lnTo>
                    <a:pt x="907" y="249"/>
                  </a:lnTo>
                  <a:lnTo>
                    <a:pt x="899" y="243"/>
                  </a:lnTo>
                  <a:lnTo>
                    <a:pt x="892" y="238"/>
                  </a:lnTo>
                  <a:lnTo>
                    <a:pt x="884" y="232"/>
                  </a:lnTo>
                  <a:lnTo>
                    <a:pt x="876" y="226"/>
                  </a:lnTo>
                  <a:lnTo>
                    <a:pt x="869" y="221"/>
                  </a:lnTo>
                  <a:lnTo>
                    <a:pt x="859" y="215"/>
                  </a:lnTo>
                  <a:lnTo>
                    <a:pt x="854" y="209"/>
                  </a:lnTo>
                  <a:lnTo>
                    <a:pt x="844" y="203"/>
                  </a:lnTo>
                  <a:lnTo>
                    <a:pt x="837" y="198"/>
                  </a:lnTo>
                  <a:lnTo>
                    <a:pt x="829" y="192"/>
                  </a:lnTo>
                  <a:lnTo>
                    <a:pt x="821" y="186"/>
                  </a:lnTo>
                  <a:lnTo>
                    <a:pt x="812" y="181"/>
                  </a:lnTo>
                  <a:lnTo>
                    <a:pt x="804" y="175"/>
                  </a:lnTo>
                  <a:lnTo>
                    <a:pt x="797" y="167"/>
                  </a:lnTo>
                  <a:lnTo>
                    <a:pt x="787" y="164"/>
                  </a:lnTo>
                  <a:lnTo>
                    <a:pt x="780" y="158"/>
                  </a:lnTo>
                  <a:lnTo>
                    <a:pt x="772" y="152"/>
                  </a:lnTo>
                  <a:lnTo>
                    <a:pt x="762" y="146"/>
                  </a:lnTo>
                  <a:lnTo>
                    <a:pt x="755" y="141"/>
                  </a:lnTo>
                  <a:lnTo>
                    <a:pt x="747" y="135"/>
                  </a:lnTo>
                  <a:lnTo>
                    <a:pt x="740" y="129"/>
                  </a:lnTo>
                  <a:lnTo>
                    <a:pt x="732" y="125"/>
                  </a:lnTo>
                  <a:lnTo>
                    <a:pt x="724" y="120"/>
                  </a:lnTo>
                  <a:lnTo>
                    <a:pt x="717" y="116"/>
                  </a:lnTo>
                  <a:lnTo>
                    <a:pt x="709" y="110"/>
                  </a:lnTo>
                  <a:lnTo>
                    <a:pt x="702" y="106"/>
                  </a:lnTo>
                  <a:lnTo>
                    <a:pt x="696" y="103"/>
                  </a:lnTo>
                  <a:lnTo>
                    <a:pt x="688" y="97"/>
                  </a:lnTo>
                  <a:lnTo>
                    <a:pt x="681" y="93"/>
                  </a:lnTo>
                  <a:lnTo>
                    <a:pt x="675" y="89"/>
                  </a:lnTo>
                  <a:lnTo>
                    <a:pt x="669" y="86"/>
                  </a:lnTo>
                  <a:lnTo>
                    <a:pt x="662" y="82"/>
                  </a:lnTo>
                  <a:lnTo>
                    <a:pt x="658" y="78"/>
                  </a:lnTo>
                  <a:lnTo>
                    <a:pt x="650" y="76"/>
                  </a:lnTo>
                  <a:lnTo>
                    <a:pt x="646" y="72"/>
                  </a:lnTo>
                  <a:lnTo>
                    <a:pt x="641" y="70"/>
                  </a:lnTo>
                  <a:lnTo>
                    <a:pt x="637" y="68"/>
                  </a:lnTo>
                  <a:lnTo>
                    <a:pt x="633" y="65"/>
                  </a:lnTo>
                  <a:lnTo>
                    <a:pt x="629" y="65"/>
                  </a:lnTo>
                  <a:lnTo>
                    <a:pt x="622" y="63"/>
                  </a:lnTo>
                  <a:lnTo>
                    <a:pt x="616" y="61"/>
                  </a:lnTo>
                  <a:lnTo>
                    <a:pt x="612" y="59"/>
                  </a:lnTo>
                  <a:lnTo>
                    <a:pt x="606" y="57"/>
                  </a:lnTo>
                  <a:lnTo>
                    <a:pt x="603" y="55"/>
                  </a:lnTo>
                  <a:lnTo>
                    <a:pt x="597" y="55"/>
                  </a:lnTo>
                  <a:lnTo>
                    <a:pt x="593" y="55"/>
                  </a:lnTo>
                  <a:lnTo>
                    <a:pt x="589" y="55"/>
                  </a:lnTo>
                  <a:lnTo>
                    <a:pt x="586" y="55"/>
                  </a:lnTo>
                  <a:lnTo>
                    <a:pt x="582" y="55"/>
                  </a:lnTo>
                  <a:lnTo>
                    <a:pt x="572" y="55"/>
                  </a:lnTo>
                  <a:lnTo>
                    <a:pt x="567" y="55"/>
                  </a:lnTo>
                  <a:lnTo>
                    <a:pt x="559" y="55"/>
                  </a:lnTo>
                  <a:lnTo>
                    <a:pt x="553" y="55"/>
                  </a:lnTo>
                  <a:lnTo>
                    <a:pt x="548" y="55"/>
                  </a:lnTo>
                  <a:lnTo>
                    <a:pt x="542" y="55"/>
                  </a:lnTo>
                  <a:lnTo>
                    <a:pt x="536" y="55"/>
                  </a:lnTo>
                  <a:lnTo>
                    <a:pt x="530" y="55"/>
                  </a:lnTo>
                  <a:lnTo>
                    <a:pt x="527" y="55"/>
                  </a:lnTo>
                  <a:lnTo>
                    <a:pt x="523" y="53"/>
                  </a:lnTo>
                  <a:lnTo>
                    <a:pt x="517" y="51"/>
                  </a:lnTo>
                  <a:lnTo>
                    <a:pt x="513" y="49"/>
                  </a:lnTo>
                  <a:lnTo>
                    <a:pt x="510" y="46"/>
                  </a:lnTo>
                  <a:lnTo>
                    <a:pt x="506" y="42"/>
                  </a:lnTo>
                  <a:lnTo>
                    <a:pt x="502" y="38"/>
                  </a:lnTo>
                  <a:lnTo>
                    <a:pt x="496" y="34"/>
                  </a:lnTo>
                  <a:lnTo>
                    <a:pt x="492" y="30"/>
                  </a:lnTo>
                  <a:lnTo>
                    <a:pt x="489" y="27"/>
                  </a:lnTo>
                  <a:lnTo>
                    <a:pt x="483" y="21"/>
                  </a:lnTo>
                  <a:lnTo>
                    <a:pt x="479" y="17"/>
                  </a:lnTo>
                  <a:lnTo>
                    <a:pt x="473" y="13"/>
                  </a:lnTo>
                  <a:lnTo>
                    <a:pt x="470" y="10"/>
                  </a:lnTo>
                  <a:lnTo>
                    <a:pt x="464" y="8"/>
                  </a:lnTo>
                  <a:lnTo>
                    <a:pt x="458" y="4"/>
                  </a:lnTo>
                  <a:lnTo>
                    <a:pt x="452" y="2"/>
                  </a:lnTo>
                  <a:lnTo>
                    <a:pt x="447" y="0"/>
                  </a:lnTo>
                  <a:lnTo>
                    <a:pt x="441" y="0"/>
                  </a:lnTo>
                  <a:lnTo>
                    <a:pt x="433" y="2"/>
                  </a:lnTo>
                  <a:lnTo>
                    <a:pt x="426" y="2"/>
                  </a:lnTo>
                  <a:lnTo>
                    <a:pt x="418" y="2"/>
                  </a:lnTo>
                  <a:lnTo>
                    <a:pt x="411" y="4"/>
                  </a:lnTo>
                  <a:lnTo>
                    <a:pt x="403" y="4"/>
                  </a:lnTo>
                  <a:lnTo>
                    <a:pt x="399" y="4"/>
                  </a:lnTo>
                  <a:lnTo>
                    <a:pt x="395" y="6"/>
                  </a:lnTo>
                  <a:lnTo>
                    <a:pt x="390" y="6"/>
                  </a:lnTo>
                  <a:lnTo>
                    <a:pt x="386" y="8"/>
                  </a:lnTo>
                  <a:lnTo>
                    <a:pt x="378" y="10"/>
                  </a:lnTo>
                  <a:lnTo>
                    <a:pt x="371" y="13"/>
                  </a:lnTo>
                  <a:lnTo>
                    <a:pt x="367" y="15"/>
                  </a:lnTo>
                  <a:lnTo>
                    <a:pt x="361" y="17"/>
                  </a:lnTo>
                  <a:lnTo>
                    <a:pt x="357" y="21"/>
                  </a:lnTo>
                  <a:lnTo>
                    <a:pt x="354" y="23"/>
                  </a:lnTo>
                  <a:lnTo>
                    <a:pt x="350" y="25"/>
                  </a:lnTo>
                  <a:lnTo>
                    <a:pt x="346" y="29"/>
                  </a:lnTo>
                  <a:lnTo>
                    <a:pt x="342" y="32"/>
                  </a:lnTo>
                  <a:lnTo>
                    <a:pt x="338" y="36"/>
                  </a:lnTo>
                  <a:lnTo>
                    <a:pt x="333" y="40"/>
                  </a:lnTo>
                  <a:lnTo>
                    <a:pt x="329" y="44"/>
                  </a:lnTo>
                  <a:lnTo>
                    <a:pt x="325" y="48"/>
                  </a:lnTo>
                  <a:lnTo>
                    <a:pt x="321" y="53"/>
                  </a:lnTo>
                  <a:lnTo>
                    <a:pt x="318" y="59"/>
                  </a:lnTo>
                  <a:lnTo>
                    <a:pt x="314" y="65"/>
                  </a:lnTo>
                  <a:lnTo>
                    <a:pt x="310" y="70"/>
                  </a:lnTo>
                  <a:lnTo>
                    <a:pt x="306" y="76"/>
                  </a:lnTo>
                  <a:lnTo>
                    <a:pt x="302" y="80"/>
                  </a:lnTo>
                  <a:lnTo>
                    <a:pt x="300" y="82"/>
                  </a:lnTo>
                  <a:lnTo>
                    <a:pt x="298" y="87"/>
                  </a:lnTo>
                  <a:lnTo>
                    <a:pt x="295" y="91"/>
                  </a:lnTo>
                  <a:lnTo>
                    <a:pt x="291" y="97"/>
                  </a:lnTo>
                  <a:lnTo>
                    <a:pt x="287" y="103"/>
                  </a:lnTo>
                  <a:lnTo>
                    <a:pt x="285" y="106"/>
                  </a:lnTo>
                  <a:lnTo>
                    <a:pt x="281" y="114"/>
                  </a:lnTo>
                  <a:lnTo>
                    <a:pt x="276" y="120"/>
                  </a:lnTo>
                  <a:lnTo>
                    <a:pt x="270" y="127"/>
                  </a:lnTo>
                  <a:lnTo>
                    <a:pt x="266" y="133"/>
                  </a:lnTo>
                  <a:lnTo>
                    <a:pt x="262" y="141"/>
                  </a:lnTo>
                  <a:lnTo>
                    <a:pt x="257" y="148"/>
                  </a:lnTo>
                  <a:lnTo>
                    <a:pt x="251" y="156"/>
                  </a:lnTo>
                  <a:lnTo>
                    <a:pt x="247" y="164"/>
                  </a:lnTo>
                  <a:lnTo>
                    <a:pt x="241" y="173"/>
                  </a:lnTo>
                  <a:lnTo>
                    <a:pt x="236" y="181"/>
                  </a:lnTo>
                  <a:lnTo>
                    <a:pt x="230" y="190"/>
                  </a:lnTo>
                  <a:lnTo>
                    <a:pt x="222" y="198"/>
                  </a:lnTo>
                  <a:lnTo>
                    <a:pt x="217" y="207"/>
                  </a:lnTo>
                  <a:lnTo>
                    <a:pt x="211" y="217"/>
                  </a:lnTo>
                  <a:lnTo>
                    <a:pt x="205" y="226"/>
                  </a:lnTo>
                  <a:lnTo>
                    <a:pt x="200" y="236"/>
                  </a:lnTo>
                  <a:lnTo>
                    <a:pt x="192" y="245"/>
                  </a:lnTo>
                  <a:lnTo>
                    <a:pt x="186" y="255"/>
                  </a:lnTo>
                  <a:lnTo>
                    <a:pt x="179" y="264"/>
                  </a:lnTo>
                  <a:lnTo>
                    <a:pt x="173" y="274"/>
                  </a:lnTo>
                  <a:lnTo>
                    <a:pt x="167" y="285"/>
                  </a:lnTo>
                  <a:lnTo>
                    <a:pt x="160" y="295"/>
                  </a:lnTo>
                  <a:lnTo>
                    <a:pt x="154" y="304"/>
                  </a:lnTo>
                  <a:lnTo>
                    <a:pt x="146" y="314"/>
                  </a:lnTo>
                  <a:lnTo>
                    <a:pt x="141" y="325"/>
                  </a:lnTo>
                  <a:lnTo>
                    <a:pt x="135" y="335"/>
                  </a:lnTo>
                  <a:lnTo>
                    <a:pt x="127" y="344"/>
                  </a:lnTo>
                  <a:lnTo>
                    <a:pt x="122" y="354"/>
                  </a:lnTo>
                  <a:lnTo>
                    <a:pt x="114" y="363"/>
                  </a:lnTo>
                  <a:lnTo>
                    <a:pt x="108" y="373"/>
                  </a:lnTo>
                  <a:lnTo>
                    <a:pt x="101" y="382"/>
                  </a:lnTo>
                  <a:lnTo>
                    <a:pt x="95" y="392"/>
                  </a:lnTo>
                  <a:lnTo>
                    <a:pt x="91" y="401"/>
                  </a:lnTo>
                  <a:lnTo>
                    <a:pt x="84" y="409"/>
                  </a:lnTo>
                  <a:lnTo>
                    <a:pt x="78" y="418"/>
                  </a:lnTo>
                  <a:lnTo>
                    <a:pt x="72" y="428"/>
                  </a:lnTo>
                  <a:lnTo>
                    <a:pt x="68" y="435"/>
                  </a:lnTo>
                  <a:lnTo>
                    <a:pt x="61" y="445"/>
                  </a:lnTo>
                  <a:lnTo>
                    <a:pt x="57" y="452"/>
                  </a:lnTo>
                  <a:lnTo>
                    <a:pt x="51" y="462"/>
                  </a:lnTo>
                  <a:lnTo>
                    <a:pt x="48" y="470"/>
                  </a:lnTo>
                  <a:lnTo>
                    <a:pt x="42" y="477"/>
                  </a:lnTo>
                  <a:lnTo>
                    <a:pt x="38" y="485"/>
                  </a:lnTo>
                  <a:lnTo>
                    <a:pt x="34" y="490"/>
                  </a:lnTo>
                  <a:lnTo>
                    <a:pt x="30" y="498"/>
                  </a:lnTo>
                  <a:lnTo>
                    <a:pt x="25" y="504"/>
                  </a:lnTo>
                  <a:lnTo>
                    <a:pt x="23" y="509"/>
                  </a:lnTo>
                  <a:lnTo>
                    <a:pt x="19" y="515"/>
                  </a:lnTo>
                  <a:lnTo>
                    <a:pt x="17" y="521"/>
                  </a:lnTo>
                  <a:lnTo>
                    <a:pt x="13" y="527"/>
                  </a:lnTo>
                  <a:lnTo>
                    <a:pt x="11" y="530"/>
                  </a:lnTo>
                  <a:lnTo>
                    <a:pt x="10" y="536"/>
                  </a:lnTo>
                  <a:lnTo>
                    <a:pt x="8" y="540"/>
                  </a:lnTo>
                  <a:lnTo>
                    <a:pt x="4" y="546"/>
                  </a:lnTo>
                  <a:lnTo>
                    <a:pt x="4" y="551"/>
                  </a:lnTo>
                  <a:lnTo>
                    <a:pt x="2" y="557"/>
                  </a:lnTo>
                  <a:lnTo>
                    <a:pt x="2" y="563"/>
                  </a:lnTo>
                  <a:lnTo>
                    <a:pt x="0" y="567"/>
                  </a:lnTo>
                  <a:lnTo>
                    <a:pt x="0" y="572"/>
                  </a:lnTo>
                  <a:lnTo>
                    <a:pt x="0" y="576"/>
                  </a:lnTo>
                  <a:lnTo>
                    <a:pt x="2" y="578"/>
                  </a:lnTo>
                  <a:lnTo>
                    <a:pt x="4" y="574"/>
                  </a:lnTo>
                  <a:lnTo>
                    <a:pt x="10" y="570"/>
                  </a:lnTo>
                  <a:lnTo>
                    <a:pt x="11" y="565"/>
                  </a:lnTo>
                  <a:lnTo>
                    <a:pt x="13" y="561"/>
                  </a:lnTo>
                  <a:lnTo>
                    <a:pt x="17" y="555"/>
                  </a:lnTo>
                  <a:lnTo>
                    <a:pt x="23" y="551"/>
                  </a:lnTo>
                  <a:lnTo>
                    <a:pt x="23" y="546"/>
                  </a:lnTo>
                  <a:lnTo>
                    <a:pt x="29" y="540"/>
                  </a:lnTo>
                  <a:lnTo>
                    <a:pt x="30" y="536"/>
                  </a:lnTo>
                  <a:lnTo>
                    <a:pt x="34" y="530"/>
                  </a:lnTo>
                  <a:lnTo>
                    <a:pt x="36" y="525"/>
                  </a:lnTo>
                  <a:lnTo>
                    <a:pt x="40" y="521"/>
                  </a:lnTo>
                  <a:lnTo>
                    <a:pt x="44" y="515"/>
                  </a:lnTo>
                  <a:lnTo>
                    <a:pt x="48" y="508"/>
                  </a:lnTo>
                  <a:lnTo>
                    <a:pt x="53" y="502"/>
                  </a:lnTo>
                  <a:lnTo>
                    <a:pt x="57" y="494"/>
                  </a:lnTo>
                  <a:lnTo>
                    <a:pt x="61" y="487"/>
                  </a:lnTo>
                  <a:lnTo>
                    <a:pt x="68" y="479"/>
                  </a:lnTo>
                  <a:lnTo>
                    <a:pt x="72" y="470"/>
                  </a:lnTo>
                  <a:lnTo>
                    <a:pt x="78" y="464"/>
                  </a:lnTo>
                  <a:lnTo>
                    <a:pt x="84" y="452"/>
                  </a:lnTo>
                  <a:lnTo>
                    <a:pt x="89" y="445"/>
                  </a:lnTo>
                  <a:lnTo>
                    <a:pt x="95" y="435"/>
                  </a:lnTo>
                  <a:lnTo>
                    <a:pt x="103" y="426"/>
                  </a:lnTo>
                  <a:lnTo>
                    <a:pt x="108" y="416"/>
                  </a:lnTo>
                  <a:lnTo>
                    <a:pt x="116" y="405"/>
                  </a:lnTo>
                  <a:lnTo>
                    <a:pt x="122" y="395"/>
                  </a:lnTo>
                  <a:lnTo>
                    <a:pt x="129" y="386"/>
                  </a:lnTo>
                  <a:lnTo>
                    <a:pt x="135" y="375"/>
                  </a:lnTo>
                  <a:lnTo>
                    <a:pt x="143" y="365"/>
                  </a:lnTo>
                  <a:lnTo>
                    <a:pt x="148" y="356"/>
                  </a:lnTo>
                  <a:lnTo>
                    <a:pt x="156" y="344"/>
                  </a:lnTo>
                  <a:lnTo>
                    <a:pt x="164" y="333"/>
                  </a:lnTo>
                  <a:lnTo>
                    <a:pt x="169" y="323"/>
                  </a:lnTo>
                  <a:lnTo>
                    <a:pt x="177" y="312"/>
                  </a:lnTo>
                  <a:lnTo>
                    <a:pt x="184" y="300"/>
                  </a:lnTo>
                  <a:lnTo>
                    <a:pt x="192" y="291"/>
                  </a:lnTo>
                  <a:lnTo>
                    <a:pt x="198" y="279"/>
                  </a:lnTo>
                  <a:lnTo>
                    <a:pt x="205" y="268"/>
                  </a:lnTo>
                  <a:lnTo>
                    <a:pt x="213" y="257"/>
                  </a:lnTo>
                  <a:lnTo>
                    <a:pt x="219" y="245"/>
                  </a:lnTo>
                  <a:lnTo>
                    <a:pt x="226" y="236"/>
                  </a:lnTo>
                  <a:lnTo>
                    <a:pt x="234" y="224"/>
                  </a:lnTo>
                  <a:lnTo>
                    <a:pt x="240" y="215"/>
                  </a:lnTo>
                  <a:lnTo>
                    <a:pt x="247" y="205"/>
                  </a:lnTo>
                  <a:lnTo>
                    <a:pt x="253" y="196"/>
                  </a:lnTo>
                  <a:lnTo>
                    <a:pt x="260" y="184"/>
                  </a:lnTo>
                  <a:lnTo>
                    <a:pt x="266" y="177"/>
                  </a:lnTo>
                  <a:lnTo>
                    <a:pt x="272" y="167"/>
                  </a:lnTo>
                  <a:lnTo>
                    <a:pt x="278" y="158"/>
                  </a:lnTo>
                  <a:lnTo>
                    <a:pt x="285" y="150"/>
                  </a:lnTo>
                  <a:lnTo>
                    <a:pt x="291" y="143"/>
                  </a:lnTo>
                  <a:lnTo>
                    <a:pt x="295" y="133"/>
                  </a:lnTo>
                  <a:lnTo>
                    <a:pt x="300" y="125"/>
                  </a:lnTo>
                  <a:lnTo>
                    <a:pt x="304" y="118"/>
                  </a:lnTo>
                  <a:lnTo>
                    <a:pt x="310" y="112"/>
                  </a:lnTo>
                  <a:lnTo>
                    <a:pt x="316" y="105"/>
                  </a:lnTo>
                  <a:lnTo>
                    <a:pt x="319" y="99"/>
                  </a:lnTo>
                  <a:lnTo>
                    <a:pt x="323" y="93"/>
                  </a:lnTo>
                  <a:lnTo>
                    <a:pt x="327" y="89"/>
                  </a:lnTo>
                  <a:lnTo>
                    <a:pt x="331" y="84"/>
                  </a:lnTo>
                  <a:lnTo>
                    <a:pt x="333" y="80"/>
                  </a:lnTo>
                  <a:lnTo>
                    <a:pt x="337" y="74"/>
                  </a:lnTo>
                  <a:lnTo>
                    <a:pt x="338" y="72"/>
                  </a:lnTo>
                  <a:lnTo>
                    <a:pt x="344" y="68"/>
                  </a:lnTo>
                  <a:lnTo>
                    <a:pt x="348" y="65"/>
                  </a:lnTo>
                  <a:lnTo>
                    <a:pt x="354" y="63"/>
                  </a:lnTo>
                  <a:lnTo>
                    <a:pt x="359" y="63"/>
                  </a:lnTo>
                  <a:lnTo>
                    <a:pt x="363" y="65"/>
                  </a:lnTo>
                  <a:lnTo>
                    <a:pt x="367" y="68"/>
                  </a:lnTo>
                  <a:lnTo>
                    <a:pt x="371" y="74"/>
                  </a:lnTo>
                  <a:lnTo>
                    <a:pt x="376" y="78"/>
                  </a:lnTo>
                  <a:lnTo>
                    <a:pt x="378" y="80"/>
                  </a:lnTo>
                  <a:lnTo>
                    <a:pt x="382" y="82"/>
                  </a:lnTo>
                  <a:lnTo>
                    <a:pt x="386" y="84"/>
                  </a:lnTo>
                  <a:lnTo>
                    <a:pt x="392" y="86"/>
                  </a:lnTo>
                  <a:lnTo>
                    <a:pt x="395" y="84"/>
                  </a:lnTo>
                  <a:lnTo>
                    <a:pt x="399" y="84"/>
                  </a:lnTo>
                  <a:lnTo>
                    <a:pt x="403" y="82"/>
                  </a:lnTo>
                  <a:lnTo>
                    <a:pt x="405" y="80"/>
                  </a:lnTo>
                  <a:lnTo>
                    <a:pt x="405" y="74"/>
                  </a:lnTo>
                  <a:lnTo>
                    <a:pt x="407" y="70"/>
                  </a:lnTo>
                  <a:lnTo>
                    <a:pt x="407" y="67"/>
                  </a:lnTo>
                  <a:lnTo>
                    <a:pt x="407" y="63"/>
                  </a:lnTo>
                  <a:lnTo>
                    <a:pt x="407" y="57"/>
                  </a:lnTo>
                  <a:lnTo>
                    <a:pt x="407" y="51"/>
                  </a:lnTo>
                  <a:lnTo>
                    <a:pt x="407" y="48"/>
                  </a:lnTo>
                  <a:lnTo>
                    <a:pt x="409" y="44"/>
                  </a:lnTo>
                  <a:lnTo>
                    <a:pt x="409" y="38"/>
                  </a:lnTo>
                  <a:lnTo>
                    <a:pt x="411" y="34"/>
                  </a:lnTo>
                  <a:lnTo>
                    <a:pt x="413" y="32"/>
                  </a:lnTo>
                  <a:lnTo>
                    <a:pt x="416" y="30"/>
                  </a:lnTo>
                  <a:lnTo>
                    <a:pt x="424" y="27"/>
                  </a:lnTo>
                  <a:lnTo>
                    <a:pt x="432" y="25"/>
                  </a:lnTo>
                  <a:lnTo>
                    <a:pt x="439" y="25"/>
                  </a:lnTo>
                  <a:lnTo>
                    <a:pt x="447" y="27"/>
                  </a:lnTo>
                  <a:lnTo>
                    <a:pt x="454" y="30"/>
                  </a:lnTo>
                  <a:lnTo>
                    <a:pt x="462" y="38"/>
                  </a:lnTo>
                  <a:lnTo>
                    <a:pt x="464" y="42"/>
                  </a:lnTo>
                  <a:lnTo>
                    <a:pt x="468" y="46"/>
                  </a:lnTo>
                  <a:lnTo>
                    <a:pt x="472" y="53"/>
                  </a:lnTo>
                  <a:lnTo>
                    <a:pt x="475" y="61"/>
                  </a:lnTo>
                  <a:lnTo>
                    <a:pt x="477" y="67"/>
                  </a:lnTo>
                  <a:lnTo>
                    <a:pt x="483" y="72"/>
                  </a:lnTo>
                  <a:lnTo>
                    <a:pt x="487" y="78"/>
                  </a:lnTo>
                  <a:lnTo>
                    <a:pt x="492" y="82"/>
                  </a:lnTo>
                  <a:lnTo>
                    <a:pt x="498" y="86"/>
                  </a:lnTo>
                  <a:lnTo>
                    <a:pt x="504" y="89"/>
                  </a:lnTo>
                  <a:lnTo>
                    <a:pt x="511" y="91"/>
                  </a:lnTo>
                  <a:lnTo>
                    <a:pt x="517" y="95"/>
                  </a:lnTo>
                  <a:lnTo>
                    <a:pt x="525" y="95"/>
                  </a:lnTo>
                  <a:lnTo>
                    <a:pt x="530" y="97"/>
                  </a:lnTo>
                  <a:lnTo>
                    <a:pt x="538" y="97"/>
                  </a:lnTo>
                  <a:lnTo>
                    <a:pt x="546" y="99"/>
                  </a:lnTo>
                  <a:lnTo>
                    <a:pt x="551" y="97"/>
                  </a:lnTo>
                  <a:lnTo>
                    <a:pt x="559" y="97"/>
                  </a:lnTo>
                  <a:lnTo>
                    <a:pt x="565" y="97"/>
                  </a:lnTo>
                  <a:lnTo>
                    <a:pt x="572" y="95"/>
                  </a:lnTo>
                  <a:lnTo>
                    <a:pt x="574" y="93"/>
                  </a:lnTo>
                  <a:lnTo>
                    <a:pt x="578" y="93"/>
                  </a:lnTo>
                  <a:lnTo>
                    <a:pt x="582" y="93"/>
                  </a:lnTo>
                  <a:lnTo>
                    <a:pt x="586" y="95"/>
                  </a:lnTo>
                  <a:lnTo>
                    <a:pt x="591" y="95"/>
                  </a:lnTo>
                  <a:lnTo>
                    <a:pt x="595" y="95"/>
                  </a:lnTo>
                  <a:lnTo>
                    <a:pt x="601" y="97"/>
                  </a:lnTo>
                  <a:lnTo>
                    <a:pt x="606" y="99"/>
                  </a:lnTo>
                  <a:lnTo>
                    <a:pt x="610" y="99"/>
                  </a:lnTo>
                  <a:lnTo>
                    <a:pt x="616" y="101"/>
                  </a:lnTo>
                  <a:lnTo>
                    <a:pt x="624" y="103"/>
                  </a:lnTo>
                  <a:lnTo>
                    <a:pt x="629" y="106"/>
                  </a:lnTo>
                  <a:lnTo>
                    <a:pt x="637" y="108"/>
                  </a:lnTo>
                  <a:lnTo>
                    <a:pt x="643" y="110"/>
                  </a:lnTo>
                  <a:lnTo>
                    <a:pt x="650" y="114"/>
                  </a:lnTo>
                  <a:lnTo>
                    <a:pt x="658" y="118"/>
                  </a:lnTo>
                  <a:lnTo>
                    <a:pt x="664" y="120"/>
                  </a:lnTo>
                  <a:lnTo>
                    <a:pt x="669" y="124"/>
                  </a:lnTo>
                  <a:lnTo>
                    <a:pt x="677" y="127"/>
                  </a:lnTo>
                  <a:lnTo>
                    <a:pt x="684" y="129"/>
                  </a:lnTo>
                  <a:lnTo>
                    <a:pt x="692" y="133"/>
                  </a:lnTo>
                  <a:lnTo>
                    <a:pt x="700" y="137"/>
                  </a:lnTo>
                  <a:lnTo>
                    <a:pt x="707" y="141"/>
                  </a:lnTo>
                  <a:lnTo>
                    <a:pt x="717" y="146"/>
                  </a:lnTo>
                  <a:lnTo>
                    <a:pt x="722" y="150"/>
                  </a:lnTo>
                  <a:lnTo>
                    <a:pt x="732" y="154"/>
                  </a:lnTo>
                  <a:lnTo>
                    <a:pt x="738" y="158"/>
                  </a:lnTo>
                  <a:lnTo>
                    <a:pt x="745" y="162"/>
                  </a:lnTo>
                  <a:lnTo>
                    <a:pt x="753" y="165"/>
                  </a:lnTo>
                  <a:lnTo>
                    <a:pt x="760" y="171"/>
                  </a:lnTo>
                  <a:lnTo>
                    <a:pt x="768" y="175"/>
                  </a:lnTo>
                  <a:lnTo>
                    <a:pt x="776" y="179"/>
                  </a:lnTo>
                  <a:lnTo>
                    <a:pt x="783" y="183"/>
                  </a:lnTo>
                  <a:lnTo>
                    <a:pt x="791" y="188"/>
                  </a:lnTo>
                  <a:lnTo>
                    <a:pt x="799" y="192"/>
                  </a:lnTo>
                  <a:lnTo>
                    <a:pt x="806" y="198"/>
                  </a:lnTo>
                  <a:lnTo>
                    <a:pt x="810" y="202"/>
                  </a:lnTo>
                  <a:lnTo>
                    <a:pt x="816" y="203"/>
                  </a:lnTo>
                  <a:lnTo>
                    <a:pt x="819" y="207"/>
                  </a:lnTo>
                  <a:lnTo>
                    <a:pt x="823" y="211"/>
                  </a:lnTo>
                  <a:lnTo>
                    <a:pt x="829" y="213"/>
                  </a:lnTo>
                  <a:lnTo>
                    <a:pt x="833" y="217"/>
                  </a:lnTo>
                  <a:lnTo>
                    <a:pt x="837" y="221"/>
                  </a:lnTo>
                  <a:lnTo>
                    <a:pt x="842" y="224"/>
                  </a:lnTo>
                  <a:lnTo>
                    <a:pt x="846" y="226"/>
                  </a:lnTo>
                  <a:lnTo>
                    <a:pt x="850" y="230"/>
                  </a:lnTo>
                  <a:lnTo>
                    <a:pt x="854" y="234"/>
                  </a:lnTo>
                  <a:lnTo>
                    <a:pt x="859" y="238"/>
                  </a:lnTo>
                  <a:lnTo>
                    <a:pt x="863" y="240"/>
                  </a:lnTo>
                  <a:lnTo>
                    <a:pt x="867" y="243"/>
                  </a:lnTo>
                  <a:lnTo>
                    <a:pt x="873" y="247"/>
                  </a:lnTo>
                  <a:lnTo>
                    <a:pt x="876" y="251"/>
                  </a:lnTo>
                  <a:lnTo>
                    <a:pt x="880" y="255"/>
                  </a:lnTo>
                  <a:lnTo>
                    <a:pt x="886" y="259"/>
                  </a:lnTo>
                  <a:lnTo>
                    <a:pt x="890" y="262"/>
                  </a:lnTo>
                  <a:lnTo>
                    <a:pt x="894" y="266"/>
                  </a:lnTo>
                  <a:lnTo>
                    <a:pt x="899" y="270"/>
                  </a:lnTo>
                  <a:lnTo>
                    <a:pt x="903" y="274"/>
                  </a:lnTo>
                  <a:lnTo>
                    <a:pt x="907" y="276"/>
                  </a:lnTo>
                  <a:lnTo>
                    <a:pt x="913" y="281"/>
                  </a:lnTo>
                  <a:lnTo>
                    <a:pt x="920" y="287"/>
                  </a:lnTo>
                  <a:lnTo>
                    <a:pt x="928" y="295"/>
                  </a:lnTo>
                  <a:lnTo>
                    <a:pt x="935" y="302"/>
                  </a:lnTo>
                  <a:lnTo>
                    <a:pt x="943" y="310"/>
                  </a:lnTo>
                  <a:lnTo>
                    <a:pt x="951" y="316"/>
                  </a:lnTo>
                  <a:lnTo>
                    <a:pt x="958" y="321"/>
                  </a:lnTo>
                  <a:lnTo>
                    <a:pt x="964" y="329"/>
                  </a:lnTo>
                  <a:lnTo>
                    <a:pt x="972" y="335"/>
                  </a:lnTo>
                  <a:lnTo>
                    <a:pt x="975" y="340"/>
                  </a:lnTo>
                  <a:lnTo>
                    <a:pt x="981" y="346"/>
                  </a:lnTo>
                  <a:lnTo>
                    <a:pt x="985" y="352"/>
                  </a:lnTo>
                  <a:lnTo>
                    <a:pt x="991" y="356"/>
                  </a:lnTo>
                  <a:lnTo>
                    <a:pt x="994" y="361"/>
                  </a:lnTo>
                  <a:lnTo>
                    <a:pt x="998" y="365"/>
                  </a:lnTo>
                  <a:lnTo>
                    <a:pt x="1000" y="369"/>
                  </a:lnTo>
                  <a:lnTo>
                    <a:pt x="1004" y="373"/>
                  </a:lnTo>
                  <a:lnTo>
                    <a:pt x="1008" y="376"/>
                  </a:lnTo>
                  <a:lnTo>
                    <a:pt x="1011" y="382"/>
                  </a:lnTo>
                  <a:lnTo>
                    <a:pt x="1017" y="388"/>
                  </a:lnTo>
                  <a:lnTo>
                    <a:pt x="1023" y="394"/>
                  </a:lnTo>
                  <a:lnTo>
                    <a:pt x="1029" y="399"/>
                  </a:lnTo>
                  <a:lnTo>
                    <a:pt x="1032" y="405"/>
                  </a:lnTo>
                  <a:lnTo>
                    <a:pt x="1038" y="411"/>
                  </a:lnTo>
                  <a:lnTo>
                    <a:pt x="1044" y="416"/>
                  </a:lnTo>
                  <a:lnTo>
                    <a:pt x="1048" y="420"/>
                  </a:lnTo>
                  <a:lnTo>
                    <a:pt x="1051" y="426"/>
                  </a:lnTo>
                  <a:lnTo>
                    <a:pt x="1053" y="430"/>
                  </a:lnTo>
                  <a:lnTo>
                    <a:pt x="1055" y="433"/>
                  </a:lnTo>
                  <a:lnTo>
                    <a:pt x="1055" y="437"/>
                  </a:lnTo>
                  <a:lnTo>
                    <a:pt x="1053" y="441"/>
                  </a:lnTo>
                  <a:lnTo>
                    <a:pt x="1051" y="443"/>
                  </a:lnTo>
                  <a:lnTo>
                    <a:pt x="1049" y="445"/>
                  </a:lnTo>
                  <a:lnTo>
                    <a:pt x="1042" y="445"/>
                  </a:lnTo>
                  <a:lnTo>
                    <a:pt x="1038" y="443"/>
                  </a:lnTo>
                  <a:lnTo>
                    <a:pt x="1032" y="441"/>
                  </a:lnTo>
                  <a:lnTo>
                    <a:pt x="1025" y="437"/>
                  </a:lnTo>
                  <a:lnTo>
                    <a:pt x="1019" y="432"/>
                  </a:lnTo>
                  <a:lnTo>
                    <a:pt x="1013" y="426"/>
                  </a:lnTo>
                  <a:lnTo>
                    <a:pt x="1006" y="418"/>
                  </a:lnTo>
                  <a:lnTo>
                    <a:pt x="998" y="413"/>
                  </a:lnTo>
                  <a:lnTo>
                    <a:pt x="994" y="407"/>
                  </a:lnTo>
                  <a:lnTo>
                    <a:pt x="991" y="403"/>
                  </a:lnTo>
                  <a:lnTo>
                    <a:pt x="987" y="399"/>
                  </a:lnTo>
                  <a:lnTo>
                    <a:pt x="985" y="395"/>
                  </a:lnTo>
                  <a:lnTo>
                    <a:pt x="979" y="392"/>
                  </a:lnTo>
                  <a:lnTo>
                    <a:pt x="975" y="386"/>
                  </a:lnTo>
                  <a:lnTo>
                    <a:pt x="972" y="382"/>
                  </a:lnTo>
                  <a:lnTo>
                    <a:pt x="970" y="378"/>
                  </a:lnTo>
                  <a:lnTo>
                    <a:pt x="962" y="371"/>
                  </a:lnTo>
                  <a:lnTo>
                    <a:pt x="954" y="365"/>
                  </a:lnTo>
                  <a:lnTo>
                    <a:pt x="949" y="357"/>
                  </a:lnTo>
                  <a:lnTo>
                    <a:pt x="943" y="354"/>
                  </a:lnTo>
                  <a:lnTo>
                    <a:pt x="937" y="350"/>
                  </a:lnTo>
                  <a:lnTo>
                    <a:pt x="933" y="344"/>
                  </a:lnTo>
                  <a:lnTo>
                    <a:pt x="926" y="340"/>
                  </a:lnTo>
                  <a:lnTo>
                    <a:pt x="918" y="335"/>
                  </a:lnTo>
                  <a:lnTo>
                    <a:pt x="914" y="331"/>
                  </a:lnTo>
                  <a:lnTo>
                    <a:pt x="911" y="327"/>
                  </a:lnTo>
                  <a:lnTo>
                    <a:pt x="905" y="323"/>
                  </a:lnTo>
                  <a:lnTo>
                    <a:pt x="901" y="321"/>
                  </a:lnTo>
                  <a:lnTo>
                    <a:pt x="894" y="316"/>
                  </a:lnTo>
                  <a:lnTo>
                    <a:pt x="890" y="312"/>
                  </a:lnTo>
                  <a:lnTo>
                    <a:pt x="884" y="308"/>
                  </a:lnTo>
                  <a:lnTo>
                    <a:pt x="878" y="304"/>
                  </a:lnTo>
                  <a:lnTo>
                    <a:pt x="871" y="300"/>
                  </a:lnTo>
                  <a:lnTo>
                    <a:pt x="865" y="295"/>
                  </a:lnTo>
                  <a:lnTo>
                    <a:pt x="857" y="291"/>
                  </a:lnTo>
                  <a:lnTo>
                    <a:pt x="852" y="287"/>
                  </a:lnTo>
                  <a:lnTo>
                    <a:pt x="844" y="281"/>
                  </a:lnTo>
                  <a:lnTo>
                    <a:pt x="838" y="276"/>
                  </a:lnTo>
                  <a:lnTo>
                    <a:pt x="831" y="272"/>
                  </a:lnTo>
                  <a:lnTo>
                    <a:pt x="825" y="268"/>
                  </a:lnTo>
                  <a:lnTo>
                    <a:pt x="816" y="262"/>
                  </a:lnTo>
                  <a:lnTo>
                    <a:pt x="810" y="257"/>
                  </a:lnTo>
                  <a:lnTo>
                    <a:pt x="802" y="253"/>
                  </a:lnTo>
                  <a:lnTo>
                    <a:pt x="795" y="247"/>
                  </a:lnTo>
                  <a:lnTo>
                    <a:pt x="785" y="241"/>
                  </a:lnTo>
                  <a:lnTo>
                    <a:pt x="780" y="238"/>
                  </a:lnTo>
                  <a:lnTo>
                    <a:pt x="772" y="232"/>
                  </a:lnTo>
                  <a:lnTo>
                    <a:pt x="764" y="228"/>
                  </a:lnTo>
                  <a:lnTo>
                    <a:pt x="757" y="222"/>
                  </a:lnTo>
                  <a:lnTo>
                    <a:pt x="749" y="219"/>
                  </a:lnTo>
                  <a:lnTo>
                    <a:pt x="741" y="213"/>
                  </a:lnTo>
                  <a:lnTo>
                    <a:pt x="734" y="207"/>
                  </a:lnTo>
                  <a:lnTo>
                    <a:pt x="724" y="203"/>
                  </a:lnTo>
                  <a:lnTo>
                    <a:pt x="717" y="198"/>
                  </a:lnTo>
                  <a:lnTo>
                    <a:pt x="709" y="194"/>
                  </a:lnTo>
                  <a:lnTo>
                    <a:pt x="703" y="190"/>
                  </a:lnTo>
                  <a:lnTo>
                    <a:pt x="694" y="184"/>
                  </a:lnTo>
                  <a:lnTo>
                    <a:pt x="686" y="181"/>
                  </a:lnTo>
                  <a:lnTo>
                    <a:pt x="681" y="177"/>
                  </a:lnTo>
                  <a:lnTo>
                    <a:pt x="673" y="171"/>
                  </a:lnTo>
                  <a:lnTo>
                    <a:pt x="665" y="167"/>
                  </a:lnTo>
                  <a:lnTo>
                    <a:pt x="660" y="164"/>
                  </a:lnTo>
                  <a:lnTo>
                    <a:pt x="652" y="160"/>
                  </a:lnTo>
                  <a:lnTo>
                    <a:pt x="646" y="158"/>
                  </a:lnTo>
                  <a:lnTo>
                    <a:pt x="641" y="152"/>
                  </a:lnTo>
                  <a:lnTo>
                    <a:pt x="633" y="150"/>
                  </a:lnTo>
                  <a:lnTo>
                    <a:pt x="626" y="146"/>
                  </a:lnTo>
                  <a:lnTo>
                    <a:pt x="622" y="144"/>
                  </a:lnTo>
                  <a:lnTo>
                    <a:pt x="616" y="141"/>
                  </a:lnTo>
                  <a:lnTo>
                    <a:pt x="610" y="139"/>
                  </a:lnTo>
                  <a:lnTo>
                    <a:pt x="605" y="137"/>
                  </a:lnTo>
                  <a:lnTo>
                    <a:pt x="601" y="135"/>
                  </a:lnTo>
                  <a:lnTo>
                    <a:pt x="595" y="133"/>
                  </a:lnTo>
                  <a:lnTo>
                    <a:pt x="591" y="129"/>
                  </a:lnTo>
                  <a:lnTo>
                    <a:pt x="586" y="129"/>
                  </a:lnTo>
                  <a:lnTo>
                    <a:pt x="584" y="127"/>
                  </a:lnTo>
                  <a:lnTo>
                    <a:pt x="576" y="127"/>
                  </a:lnTo>
                  <a:lnTo>
                    <a:pt x="572" y="127"/>
                  </a:lnTo>
                  <a:lnTo>
                    <a:pt x="567" y="127"/>
                  </a:lnTo>
                  <a:lnTo>
                    <a:pt x="563" y="127"/>
                  </a:lnTo>
                  <a:lnTo>
                    <a:pt x="557" y="127"/>
                  </a:lnTo>
                  <a:lnTo>
                    <a:pt x="553" y="127"/>
                  </a:lnTo>
                  <a:lnTo>
                    <a:pt x="546" y="127"/>
                  </a:lnTo>
                  <a:lnTo>
                    <a:pt x="538" y="129"/>
                  </a:lnTo>
                  <a:lnTo>
                    <a:pt x="532" y="131"/>
                  </a:lnTo>
                  <a:lnTo>
                    <a:pt x="527" y="133"/>
                  </a:lnTo>
                  <a:lnTo>
                    <a:pt x="521" y="135"/>
                  </a:lnTo>
                  <a:lnTo>
                    <a:pt x="515" y="137"/>
                  </a:lnTo>
                  <a:lnTo>
                    <a:pt x="510" y="139"/>
                  </a:lnTo>
                  <a:lnTo>
                    <a:pt x="504" y="141"/>
                  </a:lnTo>
                  <a:lnTo>
                    <a:pt x="500" y="141"/>
                  </a:lnTo>
                  <a:lnTo>
                    <a:pt x="494" y="141"/>
                  </a:lnTo>
                  <a:lnTo>
                    <a:pt x="489" y="141"/>
                  </a:lnTo>
                  <a:lnTo>
                    <a:pt x="483" y="141"/>
                  </a:lnTo>
                  <a:lnTo>
                    <a:pt x="477" y="139"/>
                  </a:lnTo>
                  <a:lnTo>
                    <a:pt x="472" y="137"/>
                  </a:lnTo>
                  <a:lnTo>
                    <a:pt x="464" y="133"/>
                  </a:lnTo>
                  <a:lnTo>
                    <a:pt x="458" y="129"/>
                  </a:lnTo>
                  <a:lnTo>
                    <a:pt x="451" y="127"/>
                  </a:lnTo>
                  <a:lnTo>
                    <a:pt x="443" y="125"/>
                  </a:lnTo>
                  <a:lnTo>
                    <a:pt x="437" y="122"/>
                  </a:lnTo>
                  <a:lnTo>
                    <a:pt x="430" y="120"/>
                  </a:lnTo>
                  <a:lnTo>
                    <a:pt x="422" y="118"/>
                  </a:lnTo>
                  <a:lnTo>
                    <a:pt x="414" y="116"/>
                  </a:lnTo>
                  <a:lnTo>
                    <a:pt x="407" y="114"/>
                  </a:lnTo>
                  <a:lnTo>
                    <a:pt x="401" y="114"/>
                  </a:lnTo>
                  <a:lnTo>
                    <a:pt x="394" y="112"/>
                  </a:lnTo>
                  <a:lnTo>
                    <a:pt x="390" y="114"/>
                  </a:lnTo>
                  <a:lnTo>
                    <a:pt x="382" y="114"/>
                  </a:lnTo>
                  <a:lnTo>
                    <a:pt x="378" y="116"/>
                  </a:lnTo>
                  <a:lnTo>
                    <a:pt x="373" y="118"/>
                  </a:lnTo>
                  <a:lnTo>
                    <a:pt x="369" y="122"/>
                  </a:lnTo>
                  <a:lnTo>
                    <a:pt x="365" y="124"/>
                  </a:lnTo>
                  <a:lnTo>
                    <a:pt x="361" y="129"/>
                  </a:lnTo>
                  <a:lnTo>
                    <a:pt x="359" y="131"/>
                  </a:lnTo>
                  <a:lnTo>
                    <a:pt x="357" y="137"/>
                  </a:lnTo>
                  <a:lnTo>
                    <a:pt x="354" y="141"/>
                  </a:lnTo>
                  <a:lnTo>
                    <a:pt x="352" y="146"/>
                  </a:lnTo>
                  <a:lnTo>
                    <a:pt x="346" y="150"/>
                  </a:lnTo>
                  <a:lnTo>
                    <a:pt x="342" y="156"/>
                  </a:lnTo>
                  <a:lnTo>
                    <a:pt x="338" y="162"/>
                  </a:lnTo>
                  <a:lnTo>
                    <a:pt x="335" y="169"/>
                  </a:lnTo>
                  <a:lnTo>
                    <a:pt x="329" y="175"/>
                  </a:lnTo>
                  <a:lnTo>
                    <a:pt x="325" y="183"/>
                  </a:lnTo>
                  <a:lnTo>
                    <a:pt x="319" y="190"/>
                  </a:lnTo>
                  <a:lnTo>
                    <a:pt x="316" y="200"/>
                  </a:lnTo>
                  <a:lnTo>
                    <a:pt x="308" y="207"/>
                  </a:lnTo>
                  <a:lnTo>
                    <a:pt x="302" y="215"/>
                  </a:lnTo>
                  <a:lnTo>
                    <a:pt x="297" y="224"/>
                  </a:lnTo>
                  <a:lnTo>
                    <a:pt x="291" y="234"/>
                  </a:lnTo>
                  <a:lnTo>
                    <a:pt x="285" y="241"/>
                  </a:lnTo>
                  <a:lnTo>
                    <a:pt x="278" y="251"/>
                  </a:lnTo>
                  <a:lnTo>
                    <a:pt x="270" y="260"/>
                  </a:lnTo>
                  <a:lnTo>
                    <a:pt x="264" y="272"/>
                  </a:lnTo>
                  <a:lnTo>
                    <a:pt x="259" y="281"/>
                  </a:lnTo>
                  <a:lnTo>
                    <a:pt x="251" y="291"/>
                  </a:lnTo>
                  <a:lnTo>
                    <a:pt x="245" y="300"/>
                  </a:lnTo>
                  <a:lnTo>
                    <a:pt x="238" y="312"/>
                  </a:lnTo>
                  <a:lnTo>
                    <a:pt x="230" y="323"/>
                  </a:lnTo>
                  <a:lnTo>
                    <a:pt x="224" y="333"/>
                  </a:lnTo>
                  <a:lnTo>
                    <a:pt x="217" y="344"/>
                  </a:lnTo>
                  <a:lnTo>
                    <a:pt x="211" y="356"/>
                  </a:lnTo>
                  <a:lnTo>
                    <a:pt x="203" y="365"/>
                  </a:lnTo>
                  <a:lnTo>
                    <a:pt x="196" y="376"/>
                  </a:lnTo>
                  <a:lnTo>
                    <a:pt x="188" y="386"/>
                  </a:lnTo>
                  <a:lnTo>
                    <a:pt x="183" y="397"/>
                  </a:lnTo>
                  <a:lnTo>
                    <a:pt x="175" y="407"/>
                  </a:lnTo>
                  <a:lnTo>
                    <a:pt x="169" y="418"/>
                  </a:lnTo>
                  <a:lnTo>
                    <a:pt x="162" y="428"/>
                  </a:lnTo>
                  <a:lnTo>
                    <a:pt x="156" y="439"/>
                  </a:lnTo>
                  <a:lnTo>
                    <a:pt x="148" y="449"/>
                  </a:lnTo>
                  <a:lnTo>
                    <a:pt x="143" y="458"/>
                  </a:lnTo>
                  <a:lnTo>
                    <a:pt x="135" y="468"/>
                  </a:lnTo>
                  <a:lnTo>
                    <a:pt x="129" y="477"/>
                  </a:lnTo>
                  <a:lnTo>
                    <a:pt x="122" y="487"/>
                  </a:lnTo>
                  <a:lnTo>
                    <a:pt x="118" y="496"/>
                  </a:lnTo>
                  <a:lnTo>
                    <a:pt x="112" y="506"/>
                  </a:lnTo>
                  <a:lnTo>
                    <a:pt x="106" y="515"/>
                  </a:lnTo>
                  <a:lnTo>
                    <a:pt x="101" y="523"/>
                  </a:lnTo>
                  <a:lnTo>
                    <a:pt x="95" y="530"/>
                  </a:lnTo>
                  <a:lnTo>
                    <a:pt x="91" y="538"/>
                  </a:lnTo>
                  <a:lnTo>
                    <a:pt x="86" y="546"/>
                  </a:lnTo>
                  <a:lnTo>
                    <a:pt x="82" y="553"/>
                  </a:lnTo>
                  <a:lnTo>
                    <a:pt x="78" y="559"/>
                  </a:lnTo>
                  <a:lnTo>
                    <a:pt x="72" y="567"/>
                  </a:lnTo>
                  <a:lnTo>
                    <a:pt x="70" y="572"/>
                  </a:lnTo>
                  <a:lnTo>
                    <a:pt x="65" y="578"/>
                  </a:lnTo>
                  <a:lnTo>
                    <a:pt x="63" y="584"/>
                  </a:lnTo>
                  <a:lnTo>
                    <a:pt x="61" y="587"/>
                  </a:lnTo>
                  <a:lnTo>
                    <a:pt x="57" y="591"/>
                  </a:lnTo>
                  <a:lnTo>
                    <a:pt x="53" y="599"/>
                  </a:lnTo>
                  <a:lnTo>
                    <a:pt x="51" y="603"/>
                  </a:lnTo>
                  <a:lnTo>
                    <a:pt x="48" y="610"/>
                  </a:lnTo>
                  <a:lnTo>
                    <a:pt x="44" y="616"/>
                  </a:lnTo>
                  <a:lnTo>
                    <a:pt x="42" y="620"/>
                  </a:lnTo>
                  <a:lnTo>
                    <a:pt x="40" y="627"/>
                  </a:lnTo>
                  <a:lnTo>
                    <a:pt x="36" y="631"/>
                  </a:lnTo>
                  <a:lnTo>
                    <a:pt x="36" y="637"/>
                  </a:lnTo>
                  <a:lnTo>
                    <a:pt x="34" y="641"/>
                  </a:lnTo>
                  <a:lnTo>
                    <a:pt x="34" y="644"/>
                  </a:lnTo>
                  <a:lnTo>
                    <a:pt x="36" y="646"/>
                  </a:lnTo>
                  <a:lnTo>
                    <a:pt x="42" y="646"/>
                  </a:lnTo>
                  <a:lnTo>
                    <a:pt x="46" y="644"/>
                  </a:lnTo>
                  <a:lnTo>
                    <a:pt x="51" y="641"/>
                  </a:lnTo>
                  <a:lnTo>
                    <a:pt x="53" y="639"/>
                  </a:lnTo>
                  <a:lnTo>
                    <a:pt x="57" y="637"/>
                  </a:lnTo>
                  <a:lnTo>
                    <a:pt x="61" y="633"/>
                  </a:lnTo>
                  <a:lnTo>
                    <a:pt x="65" y="631"/>
                  </a:lnTo>
                  <a:lnTo>
                    <a:pt x="68" y="627"/>
                  </a:lnTo>
                  <a:lnTo>
                    <a:pt x="74" y="620"/>
                  </a:lnTo>
                  <a:lnTo>
                    <a:pt x="76" y="616"/>
                  </a:lnTo>
                  <a:lnTo>
                    <a:pt x="80" y="610"/>
                  </a:lnTo>
                  <a:lnTo>
                    <a:pt x="84" y="606"/>
                  </a:lnTo>
                  <a:lnTo>
                    <a:pt x="87" y="601"/>
                  </a:lnTo>
                  <a:lnTo>
                    <a:pt x="91" y="595"/>
                  </a:lnTo>
                  <a:lnTo>
                    <a:pt x="97" y="589"/>
                  </a:lnTo>
                  <a:lnTo>
                    <a:pt x="101" y="582"/>
                  </a:lnTo>
                  <a:lnTo>
                    <a:pt x="106" y="576"/>
                  </a:lnTo>
                  <a:lnTo>
                    <a:pt x="110" y="568"/>
                  </a:lnTo>
                  <a:lnTo>
                    <a:pt x="116" y="561"/>
                  </a:lnTo>
                  <a:lnTo>
                    <a:pt x="122" y="553"/>
                  </a:lnTo>
                  <a:lnTo>
                    <a:pt x="129" y="546"/>
                  </a:lnTo>
                  <a:lnTo>
                    <a:pt x="133" y="536"/>
                  </a:lnTo>
                  <a:lnTo>
                    <a:pt x="139" y="528"/>
                  </a:lnTo>
                  <a:lnTo>
                    <a:pt x="144" y="519"/>
                  </a:lnTo>
                  <a:lnTo>
                    <a:pt x="152" y="509"/>
                  </a:lnTo>
                  <a:lnTo>
                    <a:pt x="158" y="500"/>
                  </a:lnTo>
                  <a:lnTo>
                    <a:pt x="164" y="490"/>
                  </a:lnTo>
                  <a:lnTo>
                    <a:pt x="171" y="481"/>
                  </a:lnTo>
                  <a:lnTo>
                    <a:pt x="177" y="471"/>
                  </a:lnTo>
                  <a:lnTo>
                    <a:pt x="184" y="462"/>
                  </a:lnTo>
                  <a:lnTo>
                    <a:pt x="190" y="452"/>
                  </a:lnTo>
                  <a:lnTo>
                    <a:pt x="198" y="441"/>
                  </a:lnTo>
                  <a:lnTo>
                    <a:pt x="203" y="432"/>
                  </a:lnTo>
                  <a:lnTo>
                    <a:pt x="211" y="422"/>
                  </a:lnTo>
                  <a:lnTo>
                    <a:pt x="219" y="411"/>
                  </a:lnTo>
                  <a:lnTo>
                    <a:pt x="224" y="401"/>
                  </a:lnTo>
                  <a:lnTo>
                    <a:pt x="232" y="392"/>
                  </a:lnTo>
                  <a:lnTo>
                    <a:pt x="240" y="380"/>
                  </a:lnTo>
                  <a:lnTo>
                    <a:pt x="245" y="371"/>
                  </a:lnTo>
                  <a:lnTo>
                    <a:pt x="253" y="359"/>
                  </a:lnTo>
                  <a:lnTo>
                    <a:pt x="259" y="350"/>
                  </a:lnTo>
                  <a:lnTo>
                    <a:pt x="266" y="338"/>
                  </a:lnTo>
                  <a:lnTo>
                    <a:pt x="272" y="329"/>
                  </a:lnTo>
                  <a:lnTo>
                    <a:pt x="279" y="319"/>
                  </a:lnTo>
                  <a:lnTo>
                    <a:pt x="285" y="310"/>
                  </a:lnTo>
                  <a:lnTo>
                    <a:pt x="291" y="300"/>
                  </a:lnTo>
                  <a:lnTo>
                    <a:pt x="298" y="291"/>
                  </a:lnTo>
                  <a:lnTo>
                    <a:pt x="304" y="281"/>
                  </a:lnTo>
                  <a:lnTo>
                    <a:pt x="312" y="274"/>
                  </a:lnTo>
                  <a:lnTo>
                    <a:pt x="318" y="264"/>
                  </a:lnTo>
                  <a:lnTo>
                    <a:pt x="323" y="257"/>
                  </a:lnTo>
                  <a:lnTo>
                    <a:pt x="329" y="247"/>
                  </a:lnTo>
                  <a:lnTo>
                    <a:pt x="335" y="240"/>
                  </a:lnTo>
                  <a:lnTo>
                    <a:pt x="340" y="232"/>
                  </a:lnTo>
                  <a:lnTo>
                    <a:pt x="344" y="224"/>
                  </a:lnTo>
                  <a:lnTo>
                    <a:pt x="350" y="219"/>
                  </a:lnTo>
                  <a:lnTo>
                    <a:pt x="356" y="211"/>
                  </a:lnTo>
                  <a:lnTo>
                    <a:pt x="359" y="205"/>
                  </a:lnTo>
                  <a:lnTo>
                    <a:pt x="365" y="198"/>
                  </a:lnTo>
                  <a:lnTo>
                    <a:pt x="369" y="194"/>
                  </a:lnTo>
                  <a:lnTo>
                    <a:pt x="373" y="188"/>
                  </a:lnTo>
                  <a:lnTo>
                    <a:pt x="376" y="184"/>
                  </a:lnTo>
                  <a:lnTo>
                    <a:pt x="380" y="181"/>
                  </a:lnTo>
                  <a:lnTo>
                    <a:pt x="384" y="175"/>
                  </a:lnTo>
                  <a:lnTo>
                    <a:pt x="388" y="173"/>
                  </a:lnTo>
                  <a:lnTo>
                    <a:pt x="392" y="169"/>
                  </a:lnTo>
                  <a:lnTo>
                    <a:pt x="397" y="167"/>
                  </a:lnTo>
                  <a:lnTo>
                    <a:pt x="405" y="164"/>
                  </a:lnTo>
                  <a:lnTo>
                    <a:pt x="411" y="162"/>
                  </a:lnTo>
                  <a:lnTo>
                    <a:pt x="416" y="162"/>
                  </a:lnTo>
                  <a:lnTo>
                    <a:pt x="422" y="162"/>
                  </a:lnTo>
                  <a:lnTo>
                    <a:pt x="426" y="162"/>
                  </a:lnTo>
                  <a:lnTo>
                    <a:pt x="432" y="164"/>
                  </a:lnTo>
                  <a:lnTo>
                    <a:pt x="435" y="165"/>
                  </a:lnTo>
                  <a:lnTo>
                    <a:pt x="441" y="167"/>
                  </a:lnTo>
                  <a:lnTo>
                    <a:pt x="445" y="171"/>
                  </a:lnTo>
                  <a:lnTo>
                    <a:pt x="449" y="173"/>
                  </a:lnTo>
                  <a:lnTo>
                    <a:pt x="454" y="175"/>
                  </a:lnTo>
                  <a:lnTo>
                    <a:pt x="458" y="179"/>
                  </a:lnTo>
                  <a:lnTo>
                    <a:pt x="464" y="181"/>
                  </a:lnTo>
                  <a:lnTo>
                    <a:pt x="472" y="183"/>
                  </a:lnTo>
                  <a:lnTo>
                    <a:pt x="477" y="184"/>
                  </a:lnTo>
                  <a:lnTo>
                    <a:pt x="485" y="186"/>
                  </a:lnTo>
                  <a:lnTo>
                    <a:pt x="492" y="184"/>
                  </a:lnTo>
                  <a:lnTo>
                    <a:pt x="500" y="184"/>
                  </a:lnTo>
                  <a:lnTo>
                    <a:pt x="508" y="183"/>
                  </a:lnTo>
                  <a:lnTo>
                    <a:pt x="515" y="183"/>
                  </a:lnTo>
                  <a:lnTo>
                    <a:pt x="523" y="181"/>
                  </a:lnTo>
                  <a:lnTo>
                    <a:pt x="530" y="177"/>
                  </a:lnTo>
                  <a:lnTo>
                    <a:pt x="538" y="175"/>
                  </a:lnTo>
                  <a:lnTo>
                    <a:pt x="546" y="173"/>
                  </a:lnTo>
                  <a:lnTo>
                    <a:pt x="551" y="171"/>
                  </a:lnTo>
                  <a:lnTo>
                    <a:pt x="557" y="171"/>
                  </a:lnTo>
                  <a:lnTo>
                    <a:pt x="565" y="169"/>
                  </a:lnTo>
                  <a:lnTo>
                    <a:pt x="570" y="169"/>
                  </a:lnTo>
                  <a:lnTo>
                    <a:pt x="576" y="169"/>
                  </a:lnTo>
                  <a:lnTo>
                    <a:pt x="582" y="169"/>
                  </a:lnTo>
                  <a:lnTo>
                    <a:pt x="587" y="171"/>
                  </a:lnTo>
                  <a:lnTo>
                    <a:pt x="593" y="175"/>
                  </a:lnTo>
                  <a:lnTo>
                    <a:pt x="595" y="177"/>
                  </a:lnTo>
                  <a:lnTo>
                    <a:pt x="601" y="181"/>
                  </a:lnTo>
                  <a:lnTo>
                    <a:pt x="606" y="184"/>
                  </a:lnTo>
                  <a:lnTo>
                    <a:pt x="614" y="188"/>
                  </a:lnTo>
                  <a:lnTo>
                    <a:pt x="618" y="190"/>
                  </a:lnTo>
                  <a:lnTo>
                    <a:pt x="622" y="192"/>
                  </a:lnTo>
                  <a:lnTo>
                    <a:pt x="626" y="194"/>
                  </a:lnTo>
                  <a:lnTo>
                    <a:pt x="631" y="198"/>
                  </a:lnTo>
                  <a:lnTo>
                    <a:pt x="637" y="202"/>
                  </a:lnTo>
                  <a:lnTo>
                    <a:pt x="643" y="205"/>
                  </a:lnTo>
                  <a:lnTo>
                    <a:pt x="648" y="207"/>
                  </a:lnTo>
                  <a:lnTo>
                    <a:pt x="654" y="211"/>
                  </a:lnTo>
                  <a:lnTo>
                    <a:pt x="660" y="215"/>
                  </a:lnTo>
                  <a:lnTo>
                    <a:pt x="667" y="219"/>
                  </a:lnTo>
                  <a:lnTo>
                    <a:pt x="673" y="221"/>
                  </a:lnTo>
                  <a:lnTo>
                    <a:pt x="681" y="224"/>
                  </a:lnTo>
                  <a:lnTo>
                    <a:pt x="686" y="228"/>
                  </a:lnTo>
                  <a:lnTo>
                    <a:pt x="694" y="232"/>
                  </a:lnTo>
                  <a:lnTo>
                    <a:pt x="700" y="236"/>
                  </a:lnTo>
                  <a:lnTo>
                    <a:pt x="707" y="240"/>
                  </a:lnTo>
                  <a:lnTo>
                    <a:pt x="715" y="243"/>
                  </a:lnTo>
                  <a:lnTo>
                    <a:pt x="722" y="249"/>
                  </a:lnTo>
                  <a:lnTo>
                    <a:pt x="730" y="253"/>
                  </a:lnTo>
                  <a:lnTo>
                    <a:pt x="738" y="257"/>
                  </a:lnTo>
                  <a:lnTo>
                    <a:pt x="745" y="260"/>
                  </a:lnTo>
                  <a:lnTo>
                    <a:pt x="753" y="266"/>
                  </a:lnTo>
                  <a:lnTo>
                    <a:pt x="760" y="270"/>
                  </a:lnTo>
                  <a:lnTo>
                    <a:pt x="768" y="274"/>
                  </a:lnTo>
                  <a:lnTo>
                    <a:pt x="776" y="278"/>
                  </a:lnTo>
                  <a:lnTo>
                    <a:pt x="783" y="283"/>
                  </a:lnTo>
                  <a:lnTo>
                    <a:pt x="791" y="287"/>
                  </a:lnTo>
                  <a:lnTo>
                    <a:pt x="799" y="291"/>
                  </a:lnTo>
                  <a:lnTo>
                    <a:pt x="806" y="295"/>
                  </a:lnTo>
                  <a:lnTo>
                    <a:pt x="814" y="300"/>
                  </a:lnTo>
                  <a:lnTo>
                    <a:pt x="821" y="304"/>
                  </a:lnTo>
                  <a:lnTo>
                    <a:pt x="829" y="308"/>
                  </a:lnTo>
                  <a:lnTo>
                    <a:pt x="837" y="312"/>
                  </a:lnTo>
                  <a:lnTo>
                    <a:pt x="844" y="317"/>
                  </a:lnTo>
                  <a:lnTo>
                    <a:pt x="850" y="321"/>
                  </a:lnTo>
                  <a:lnTo>
                    <a:pt x="857" y="325"/>
                  </a:lnTo>
                  <a:lnTo>
                    <a:pt x="865" y="329"/>
                  </a:lnTo>
                  <a:lnTo>
                    <a:pt x="871" y="335"/>
                  </a:lnTo>
                  <a:lnTo>
                    <a:pt x="878" y="338"/>
                  </a:lnTo>
                  <a:lnTo>
                    <a:pt x="886" y="342"/>
                  </a:lnTo>
                  <a:lnTo>
                    <a:pt x="892" y="344"/>
                  </a:lnTo>
                  <a:lnTo>
                    <a:pt x="897" y="350"/>
                  </a:lnTo>
                  <a:lnTo>
                    <a:pt x="903" y="352"/>
                  </a:lnTo>
                  <a:lnTo>
                    <a:pt x="909" y="357"/>
                  </a:lnTo>
                  <a:lnTo>
                    <a:pt x="914" y="359"/>
                  </a:lnTo>
                  <a:lnTo>
                    <a:pt x="920" y="363"/>
                  </a:lnTo>
                  <a:lnTo>
                    <a:pt x="924" y="367"/>
                  </a:lnTo>
                  <a:lnTo>
                    <a:pt x="930" y="371"/>
                  </a:lnTo>
                  <a:lnTo>
                    <a:pt x="933" y="373"/>
                  </a:lnTo>
                  <a:lnTo>
                    <a:pt x="937" y="375"/>
                  </a:lnTo>
                  <a:lnTo>
                    <a:pt x="941" y="378"/>
                  </a:lnTo>
                  <a:lnTo>
                    <a:pt x="945" y="382"/>
                  </a:lnTo>
                  <a:lnTo>
                    <a:pt x="951" y="386"/>
                  </a:lnTo>
                  <a:lnTo>
                    <a:pt x="956" y="392"/>
                  </a:lnTo>
                  <a:lnTo>
                    <a:pt x="964" y="399"/>
                  </a:lnTo>
                  <a:lnTo>
                    <a:pt x="972" y="407"/>
                  </a:lnTo>
                  <a:lnTo>
                    <a:pt x="975" y="411"/>
                  </a:lnTo>
                  <a:lnTo>
                    <a:pt x="981" y="416"/>
                  </a:lnTo>
                  <a:lnTo>
                    <a:pt x="985" y="420"/>
                  </a:lnTo>
                  <a:lnTo>
                    <a:pt x="989" y="424"/>
                  </a:lnTo>
                  <a:lnTo>
                    <a:pt x="992" y="430"/>
                  </a:lnTo>
                  <a:lnTo>
                    <a:pt x="996" y="433"/>
                  </a:lnTo>
                  <a:lnTo>
                    <a:pt x="1000" y="437"/>
                  </a:lnTo>
                  <a:lnTo>
                    <a:pt x="1004" y="443"/>
                  </a:lnTo>
                  <a:lnTo>
                    <a:pt x="1008" y="447"/>
                  </a:lnTo>
                  <a:lnTo>
                    <a:pt x="1011" y="451"/>
                  </a:lnTo>
                  <a:lnTo>
                    <a:pt x="1015" y="456"/>
                  </a:lnTo>
                  <a:lnTo>
                    <a:pt x="1019" y="460"/>
                  </a:lnTo>
                  <a:lnTo>
                    <a:pt x="1023" y="464"/>
                  </a:lnTo>
                  <a:lnTo>
                    <a:pt x="1025" y="470"/>
                  </a:lnTo>
                  <a:lnTo>
                    <a:pt x="1029" y="473"/>
                  </a:lnTo>
                  <a:lnTo>
                    <a:pt x="1030" y="477"/>
                  </a:lnTo>
                  <a:lnTo>
                    <a:pt x="1032" y="483"/>
                  </a:lnTo>
                  <a:lnTo>
                    <a:pt x="1036" y="487"/>
                  </a:lnTo>
                  <a:lnTo>
                    <a:pt x="1038" y="490"/>
                  </a:lnTo>
                  <a:lnTo>
                    <a:pt x="1042" y="496"/>
                  </a:lnTo>
                  <a:lnTo>
                    <a:pt x="1042" y="500"/>
                  </a:lnTo>
                  <a:lnTo>
                    <a:pt x="1044" y="504"/>
                  </a:lnTo>
                  <a:lnTo>
                    <a:pt x="1046" y="508"/>
                  </a:lnTo>
                  <a:lnTo>
                    <a:pt x="1048" y="513"/>
                  </a:lnTo>
                  <a:lnTo>
                    <a:pt x="1048" y="521"/>
                  </a:lnTo>
                  <a:lnTo>
                    <a:pt x="1049" y="528"/>
                  </a:lnTo>
                  <a:lnTo>
                    <a:pt x="1048" y="532"/>
                  </a:lnTo>
                  <a:lnTo>
                    <a:pt x="1046" y="538"/>
                  </a:lnTo>
                  <a:lnTo>
                    <a:pt x="1044" y="540"/>
                  </a:lnTo>
                  <a:lnTo>
                    <a:pt x="1042" y="544"/>
                  </a:lnTo>
                  <a:lnTo>
                    <a:pt x="1042" y="549"/>
                  </a:lnTo>
                  <a:lnTo>
                    <a:pt x="1040" y="553"/>
                  </a:lnTo>
                  <a:lnTo>
                    <a:pt x="1036" y="557"/>
                  </a:lnTo>
                  <a:lnTo>
                    <a:pt x="1034" y="561"/>
                  </a:lnTo>
                  <a:lnTo>
                    <a:pt x="1032" y="567"/>
                  </a:lnTo>
                  <a:lnTo>
                    <a:pt x="1030" y="572"/>
                  </a:lnTo>
                  <a:lnTo>
                    <a:pt x="1027" y="576"/>
                  </a:lnTo>
                  <a:lnTo>
                    <a:pt x="1025" y="584"/>
                  </a:lnTo>
                  <a:lnTo>
                    <a:pt x="1021" y="589"/>
                  </a:lnTo>
                  <a:lnTo>
                    <a:pt x="1019" y="597"/>
                  </a:lnTo>
                  <a:lnTo>
                    <a:pt x="1015" y="603"/>
                  </a:lnTo>
                  <a:lnTo>
                    <a:pt x="1011" y="608"/>
                  </a:lnTo>
                  <a:lnTo>
                    <a:pt x="1008" y="614"/>
                  </a:lnTo>
                  <a:lnTo>
                    <a:pt x="1004" y="622"/>
                  </a:lnTo>
                  <a:lnTo>
                    <a:pt x="998" y="629"/>
                  </a:lnTo>
                  <a:lnTo>
                    <a:pt x="996" y="635"/>
                  </a:lnTo>
                  <a:lnTo>
                    <a:pt x="992" y="643"/>
                  </a:lnTo>
                  <a:lnTo>
                    <a:pt x="989" y="650"/>
                  </a:lnTo>
                  <a:lnTo>
                    <a:pt x="983" y="658"/>
                  </a:lnTo>
                  <a:lnTo>
                    <a:pt x="979" y="665"/>
                  </a:lnTo>
                  <a:lnTo>
                    <a:pt x="975" y="673"/>
                  </a:lnTo>
                  <a:lnTo>
                    <a:pt x="970" y="681"/>
                  </a:lnTo>
                  <a:lnTo>
                    <a:pt x="966" y="688"/>
                  </a:lnTo>
                  <a:lnTo>
                    <a:pt x="962" y="696"/>
                  </a:lnTo>
                  <a:lnTo>
                    <a:pt x="956" y="703"/>
                  </a:lnTo>
                  <a:lnTo>
                    <a:pt x="953" y="713"/>
                  </a:lnTo>
                  <a:lnTo>
                    <a:pt x="949" y="719"/>
                  </a:lnTo>
                  <a:lnTo>
                    <a:pt x="943" y="726"/>
                  </a:lnTo>
                  <a:lnTo>
                    <a:pt x="937" y="734"/>
                  </a:lnTo>
                  <a:lnTo>
                    <a:pt x="933" y="741"/>
                  </a:lnTo>
                  <a:lnTo>
                    <a:pt x="928" y="749"/>
                  </a:lnTo>
                  <a:lnTo>
                    <a:pt x="924" y="757"/>
                  </a:lnTo>
                  <a:lnTo>
                    <a:pt x="920" y="764"/>
                  </a:lnTo>
                  <a:lnTo>
                    <a:pt x="914" y="772"/>
                  </a:lnTo>
                  <a:lnTo>
                    <a:pt x="911" y="779"/>
                  </a:lnTo>
                  <a:lnTo>
                    <a:pt x="905" y="787"/>
                  </a:lnTo>
                  <a:lnTo>
                    <a:pt x="901" y="795"/>
                  </a:lnTo>
                  <a:lnTo>
                    <a:pt x="897" y="800"/>
                  </a:lnTo>
                  <a:lnTo>
                    <a:pt x="892" y="808"/>
                  </a:lnTo>
                  <a:lnTo>
                    <a:pt x="888" y="816"/>
                  </a:lnTo>
                  <a:lnTo>
                    <a:pt x="884" y="821"/>
                  </a:lnTo>
                  <a:lnTo>
                    <a:pt x="880" y="827"/>
                  </a:lnTo>
                  <a:lnTo>
                    <a:pt x="875" y="835"/>
                  </a:lnTo>
                  <a:lnTo>
                    <a:pt x="871" y="840"/>
                  </a:lnTo>
                  <a:lnTo>
                    <a:pt x="867" y="846"/>
                  </a:lnTo>
                  <a:lnTo>
                    <a:pt x="863" y="852"/>
                  </a:lnTo>
                  <a:lnTo>
                    <a:pt x="859" y="857"/>
                  </a:lnTo>
                  <a:lnTo>
                    <a:pt x="856" y="861"/>
                  </a:lnTo>
                  <a:lnTo>
                    <a:pt x="852" y="867"/>
                  </a:lnTo>
                  <a:lnTo>
                    <a:pt x="850" y="873"/>
                  </a:lnTo>
                  <a:lnTo>
                    <a:pt x="846" y="874"/>
                  </a:lnTo>
                  <a:lnTo>
                    <a:pt x="842" y="880"/>
                  </a:lnTo>
                  <a:lnTo>
                    <a:pt x="838" y="884"/>
                  </a:lnTo>
                  <a:lnTo>
                    <a:pt x="837" y="888"/>
                  </a:lnTo>
                  <a:lnTo>
                    <a:pt x="833" y="893"/>
                  </a:lnTo>
                  <a:lnTo>
                    <a:pt x="829" y="899"/>
                  </a:lnTo>
                  <a:lnTo>
                    <a:pt x="819" y="907"/>
                  </a:lnTo>
                  <a:lnTo>
                    <a:pt x="812" y="914"/>
                  </a:lnTo>
                  <a:lnTo>
                    <a:pt x="806" y="922"/>
                  </a:lnTo>
                  <a:lnTo>
                    <a:pt x="799" y="930"/>
                  </a:lnTo>
                  <a:lnTo>
                    <a:pt x="793" y="937"/>
                  </a:lnTo>
                  <a:lnTo>
                    <a:pt x="787" y="943"/>
                  </a:lnTo>
                  <a:lnTo>
                    <a:pt x="781" y="950"/>
                  </a:lnTo>
                  <a:lnTo>
                    <a:pt x="776" y="956"/>
                  </a:lnTo>
                  <a:lnTo>
                    <a:pt x="768" y="960"/>
                  </a:lnTo>
                  <a:lnTo>
                    <a:pt x="762" y="964"/>
                  </a:lnTo>
                  <a:lnTo>
                    <a:pt x="755" y="968"/>
                  </a:lnTo>
                  <a:lnTo>
                    <a:pt x="749" y="970"/>
                  </a:lnTo>
                  <a:lnTo>
                    <a:pt x="743" y="970"/>
                  </a:lnTo>
                  <a:lnTo>
                    <a:pt x="736" y="968"/>
                  </a:lnTo>
                  <a:lnTo>
                    <a:pt x="728" y="966"/>
                  </a:lnTo>
                  <a:lnTo>
                    <a:pt x="722" y="962"/>
                  </a:lnTo>
                  <a:lnTo>
                    <a:pt x="717" y="958"/>
                  </a:lnTo>
                  <a:lnTo>
                    <a:pt x="713" y="954"/>
                  </a:lnTo>
                  <a:lnTo>
                    <a:pt x="705" y="950"/>
                  </a:lnTo>
                  <a:lnTo>
                    <a:pt x="700" y="945"/>
                  </a:lnTo>
                  <a:lnTo>
                    <a:pt x="692" y="941"/>
                  </a:lnTo>
                  <a:lnTo>
                    <a:pt x="684" y="935"/>
                  </a:lnTo>
                  <a:lnTo>
                    <a:pt x="681" y="931"/>
                  </a:lnTo>
                  <a:lnTo>
                    <a:pt x="677" y="930"/>
                  </a:lnTo>
                  <a:lnTo>
                    <a:pt x="671" y="926"/>
                  </a:lnTo>
                  <a:lnTo>
                    <a:pt x="667" y="924"/>
                  </a:lnTo>
                  <a:lnTo>
                    <a:pt x="664" y="920"/>
                  </a:lnTo>
                  <a:lnTo>
                    <a:pt x="658" y="916"/>
                  </a:lnTo>
                  <a:lnTo>
                    <a:pt x="654" y="912"/>
                  </a:lnTo>
                  <a:lnTo>
                    <a:pt x="648" y="909"/>
                  </a:lnTo>
                  <a:lnTo>
                    <a:pt x="643" y="905"/>
                  </a:lnTo>
                  <a:lnTo>
                    <a:pt x="639" y="901"/>
                  </a:lnTo>
                  <a:lnTo>
                    <a:pt x="633" y="897"/>
                  </a:lnTo>
                  <a:lnTo>
                    <a:pt x="629" y="895"/>
                  </a:lnTo>
                  <a:lnTo>
                    <a:pt x="624" y="890"/>
                  </a:lnTo>
                  <a:lnTo>
                    <a:pt x="618" y="888"/>
                  </a:lnTo>
                  <a:lnTo>
                    <a:pt x="612" y="882"/>
                  </a:lnTo>
                  <a:lnTo>
                    <a:pt x="606" y="880"/>
                  </a:lnTo>
                  <a:lnTo>
                    <a:pt x="601" y="876"/>
                  </a:lnTo>
                  <a:lnTo>
                    <a:pt x="597" y="873"/>
                  </a:lnTo>
                  <a:lnTo>
                    <a:pt x="591" y="869"/>
                  </a:lnTo>
                  <a:lnTo>
                    <a:pt x="586" y="865"/>
                  </a:lnTo>
                  <a:lnTo>
                    <a:pt x="580" y="861"/>
                  </a:lnTo>
                  <a:lnTo>
                    <a:pt x="576" y="857"/>
                  </a:lnTo>
                  <a:lnTo>
                    <a:pt x="568" y="854"/>
                  </a:lnTo>
                  <a:lnTo>
                    <a:pt x="565" y="850"/>
                  </a:lnTo>
                  <a:lnTo>
                    <a:pt x="559" y="846"/>
                  </a:lnTo>
                  <a:lnTo>
                    <a:pt x="553" y="842"/>
                  </a:lnTo>
                  <a:lnTo>
                    <a:pt x="548" y="838"/>
                  </a:lnTo>
                  <a:lnTo>
                    <a:pt x="542" y="836"/>
                  </a:lnTo>
                  <a:lnTo>
                    <a:pt x="536" y="833"/>
                  </a:lnTo>
                  <a:lnTo>
                    <a:pt x="530" y="829"/>
                  </a:lnTo>
                  <a:lnTo>
                    <a:pt x="527" y="825"/>
                  </a:lnTo>
                  <a:lnTo>
                    <a:pt x="521" y="823"/>
                  </a:lnTo>
                  <a:lnTo>
                    <a:pt x="515" y="819"/>
                  </a:lnTo>
                  <a:lnTo>
                    <a:pt x="511" y="817"/>
                  </a:lnTo>
                  <a:lnTo>
                    <a:pt x="506" y="814"/>
                  </a:lnTo>
                  <a:lnTo>
                    <a:pt x="502" y="812"/>
                  </a:lnTo>
                  <a:lnTo>
                    <a:pt x="496" y="808"/>
                  </a:lnTo>
                  <a:lnTo>
                    <a:pt x="491" y="806"/>
                  </a:lnTo>
                  <a:lnTo>
                    <a:pt x="487" y="804"/>
                  </a:lnTo>
                  <a:lnTo>
                    <a:pt x="481" y="800"/>
                  </a:lnTo>
                  <a:lnTo>
                    <a:pt x="477" y="798"/>
                  </a:lnTo>
                  <a:lnTo>
                    <a:pt x="473" y="797"/>
                  </a:lnTo>
                  <a:lnTo>
                    <a:pt x="468" y="795"/>
                  </a:lnTo>
                  <a:lnTo>
                    <a:pt x="464" y="795"/>
                  </a:lnTo>
                  <a:lnTo>
                    <a:pt x="456" y="791"/>
                  </a:lnTo>
                  <a:lnTo>
                    <a:pt x="451" y="787"/>
                  </a:lnTo>
                  <a:lnTo>
                    <a:pt x="443" y="785"/>
                  </a:lnTo>
                  <a:lnTo>
                    <a:pt x="437" y="785"/>
                  </a:lnTo>
                  <a:lnTo>
                    <a:pt x="430" y="783"/>
                  </a:lnTo>
                  <a:lnTo>
                    <a:pt x="424" y="783"/>
                  </a:lnTo>
                  <a:lnTo>
                    <a:pt x="416" y="783"/>
                  </a:lnTo>
                  <a:lnTo>
                    <a:pt x="409" y="783"/>
                  </a:lnTo>
                  <a:lnTo>
                    <a:pt x="403" y="783"/>
                  </a:lnTo>
                  <a:lnTo>
                    <a:pt x="399" y="783"/>
                  </a:lnTo>
                  <a:lnTo>
                    <a:pt x="395" y="783"/>
                  </a:lnTo>
                  <a:lnTo>
                    <a:pt x="390" y="783"/>
                  </a:lnTo>
                  <a:lnTo>
                    <a:pt x="386" y="783"/>
                  </a:lnTo>
                  <a:lnTo>
                    <a:pt x="380" y="785"/>
                  </a:lnTo>
                  <a:lnTo>
                    <a:pt x="376" y="785"/>
                  </a:lnTo>
                  <a:lnTo>
                    <a:pt x="373" y="785"/>
                  </a:lnTo>
                  <a:lnTo>
                    <a:pt x="365" y="785"/>
                  </a:lnTo>
                  <a:lnTo>
                    <a:pt x="361" y="785"/>
                  </a:lnTo>
                  <a:lnTo>
                    <a:pt x="356" y="785"/>
                  </a:lnTo>
                  <a:lnTo>
                    <a:pt x="352" y="787"/>
                  </a:lnTo>
                  <a:lnTo>
                    <a:pt x="344" y="787"/>
                  </a:lnTo>
                  <a:lnTo>
                    <a:pt x="340" y="787"/>
                  </a:lnTo>
                  <a:lnTo>
                    <a:pt x="335" y="787"/>
                  </a:lnTo>
                  <a:lnTo>
                    <a:pt x="331" y="787"/>
                  </a:lnTo>
                  <a:lnTo>
                    <a:pt x="325" y="787"/>
                  </a:lnTo>
                  <a:lnTo>
                    <a:pt x="319" y="789"/>
                  </a:lnTo>
                  <a:lnTo>
                    <a:pt x="314" y="789"/>
                  </a:lnTo>
                  <a:lnTo>
                    <a:pt x="308" y="789"/>
                  </a:lnTo>
                  <a:lnTo>
                    <a:pt x="302" y="789"/>
                  </a:lnTo>
                  <a:lnTo>
                    <a:pt x="298" y="791"/>
                  </a:lnTo>
                  <a:lnTo>
                    <a:pt x="293" y="791"/>
                  </a:lnTo>
                  <a:lnTo>
                    <a:pt x="287" y="791"/>
                  </a:lnTo>
                  <a:lnTo>
                    <a:pt x="281" y="791"/>
                  </a:lnTo>
                  <a:lnTo>
                    <a:pt x="278" y="791"/>
                  </a:lnTo>
                  <a:lnTo>
                    <a:pt x="270" y="791"/>
                  </a:lnTo>
                  <a:lnTo>
                    <a:pt x="266" y="793"/>
                  </a:lnTo>
                  <a:lnTo>
                    <a:pt x="260" y="793"/>
                  </a:lnTo>
                  <a:lnTo>
                    <a:pt x="255" y="793"/>
                  </a:lnTo>
                  <a:lnTo>
                    <a:pt x="251" y="793"/>
                  </a:lnTo>
                  <a:lnTo>
                    <a:pt x="245" y="795"/>
                  </a:lnTo>
                  <a:lnTo>
                    <a:pt x="240" y="795"/>
                  </a:lnTo>
                  <a:lnTo>
                    <a:pt x="236" y="795"/>
                  </a:lnTo>
                  <a:lnTo>
                    <a:pt x="230" y="795"/>
                  </a:lnTo>
                  <a:lnTo>
                    <a:pt x="226" y="795"/>
                  </a:lnTo>
                  <a:lnTo>
                    <a:pt x="222" y="795"/>
                  </a:lnTo>
                  <a:lnTo>
                    <a:pt x="217" y="795"/>
                  </a:lnTo>
                  <a:lnTo>
                    <a:pt x="213" y="795"/>
                  </a:lnTo>
                  <a:lnTo>
                    <a:pt x="209" y="795"/>
                  </a:lnTo>
                  <a:lnTo>
                    <a:pt x="205" y="795"/>
                  </a:lnTo>
                  <a:lnTo>
                    <a:pt x="202" y="795"/>
                  </a:lnTo>
                  <a:lnTo>
                    <a:pt x="198" y="795"/>
                  </a:lnTo>
                  <a:lnTo>
                    <a:pt x="194" y="795"/>
                  </a:lnTo>
                  <a:lnTo>
                    <a:pt x="186" y="795"/>
                  </a:lnTo>
                  <a:lnTo>
                    <a:pt x="181" y="795"/>
                  </a:lnTo>
                  <a:lnTo>
                    <a:pt x="175" y="793"/>
                  </a:lnTo>
                  <a:lnTo>
                    <a:pt x="171" y="791"/>
                  </a:lnTo>
                  <a:lnTo>
                    <a:pt x="167" y="791"/>
                  </a:lnTo>
                  <a:lnTo>
                    <a:pt x="165" y="789"/>
                  </a:lnTo>
                  <a:lnTo>
                    <a:pt x="158" y="785"/>
                  </a:lnTo>
                  <a:lnTo>
                    <a:pt x="152" y="781"/>
                  </a:lnTo>
                  <a:lnTo>
                    <a:pt x="144" y="778"/>
                  </a:lnTo>
                  <a:lnTo>
                    <a:pt x="139" y="774"/>
                  </a:lnTo>
                  <a:lnTo>
                    <a:pt x="129" y="770"/>
                  </a:lnTo>
                  <a:lnTo>
                    <a:pt x="122" y="766"/>
                  </a:lnTo>
                  <a:lnTo>
                    <a:pt x="114" y="762"/>
                  </a:lnTo>
                  <a:lnTo>
                    <a:pt x="108" y="759"/>
                  </a:lnTo>
                  <a:lnTo>
                    <a:pt x="99" y="753"/>
                  </a:lnTo>
                  <a:lnTo>
                    <a:pt x="91" y="749"/>
                  </a:lnTo>
                  <a:lnTo>
                    <a:pt x="86" y="743"/>
                  </a:lnTo>
                  <a:lnTo>
                    <a:pt x="80" y="738"/>
                  </a:lnTo>
                  <a:lnTo>
                    <a:pt x="72" y="732"/>
                  </a:lnTo>
                  <a:lnTo>
                    <a:pt x="68" y="726"/>
                  </a:lnTo>
                  <a:lnTo>
                    <a:pt x="65" y="720"/>
                  </a:lnTo>
                  <a:lnTo>
                    <a:pt x="61" y="715"/>
                  </a:lnTo>
                  <a:lnTo>
                    <a:pt x="57" y="707"/>
                  </a:lnTo>
                  <a:lnTo>
                    <a:pt x="53" y="701"/>
                  </a:lnTo>
                  <a:lnTo>
                    <a:pt x="49" y="698"/>
                  </a:lnTo>
                  <a:lnTo>
                    <a:pt x="46" y="694"/>
                  </a:lnTo>
                  <a:lnTo>
                    <a:pt x="40" y="690"/>
                  </a:lnTo>
                  <a:lnTo>
                    <a:pt x="36" y="688"/>
                  </a:lnTo>
                  <a:lnTo>
                    <a:pt x="30" y="686"/>
                  </a:lnTo>
                  <a:lnTo>
                    <a:pt x="27" y="686"/>
                  </a:lnTo>
                  <a:lnTo>
                    <a:pt x="21" y="688"/>
                  </a:lnTo>
                  <a:lnTo>
                    <a:pt x="15" y="692"/>
                  </a:lnTo>
                  <a:lnTo>
                    <a:pt x="13" y="694"/>
                  </a:lnTo>
                  <a:lnTo>
                    <a:pt x="13" y="698"/>
                  </a:lnTo>
                  <a:lnTo>
                    <a:pt x="13" y="703"/>
                  </a:lnTo>
                  <a:lnTo>
                    <a:pt x="17" y="709"/>
                  </a:lnTo>
                  <a:close/>
                </a:path>
              </a:pathLst>
            </a:custGeom>
            <a:solidFill>
              <a:srgbClr val="B34D1A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77" name="Freeform 42"/>
            <p:cNvSpPr/>
            <p:nvPr/>
          </p:nvSpPr>
          <p:spPr bwMode="auto">
            <a:xfrm>
              <a:off x="3093" y="974"/>
              <a:ext cx="739" cy="943"/>
            </a:xfrm>
            <a:custGeom>
              <a:gdLst>
                <a:gd name="T0" fmla="*/ 704 w 1477"/>
                <a:gd name="T1" fmla="*/ 157 h 1885"/>
                <a:gd name="T2" fmla="*/ 673 w 1477"/>
                <a:gd name="T3" fmla="*/ 184 h 1885"/>
                <a:gd name="T4" fmla="*/ 660 w 1477"/>
                <a:gd name="T5" fmla="*/ 224 h 1885"/>
                <a:gd name="T6" fmla="*/ 619 w 1477"/>
                <a:gd name="T7" fmla="*/ 246 h 1885"/>
                <a:gd name="T8" fmla="*/ 612 w 1477"/>
                <a:gd name="T9" fmla="*/ 297 h 1885"/>
                <a:gd name="T10" fmla="*/ 574 w 1477"/>
                <a:gd name="T11" fmla="*/ 323 h 1885"/>
                <a:gd name="T12" fmla="*/ 551 w 1477"/>
                <a:gd name="T13" fmla="*/ 359 h 1885"/>
                <a:gd name="T14" fmla="*/ 535 w 1477"/>
                <a:gd name="T15" fmla="*/ 400 h 1885"/>
                <a:gd name="T16" fmla="*/ 493 w 1477"/>
                <a:gd name="T17" fmla="*/ 416 h 1885"/>
                <a:gd name="T18" fmla="*/ 475 w 1477"/>
                <a:gd name="T19" fmla="*/ 458 h 1885"/>
                <a:gd name="T20" fmla="*/ 452 w 1477"/>
                <a:gd name="T21" fmla="*/ 494 h 1885"/>
                <a:gd name="T22" fmla="*/ 409 w 1477"/>
                <a:gd name="T23" fmla="*/ 515 h 1885"/>
                <a:gd name="T24" fmla="*/ 398 w 1477"/>
                <a:gd name="T25" fmla="*/ 566 h 1885"/>
                <a:gd name="T26" fmla="*/ 365 w 1477"/>
                <a:gd name="T27" fmla="*/ 595 h 1885"/>
                <a:gd name="T28" fmla="*/ 333 w 1477"/>
                <a:gd name="T29" fmla="*/ 631 h 1885"/>
                <a:gd name="T30" fmla="*/ 312 w 1477"/>
                <a:gd name="T31" fmla="*/ 679 h 1885"/>
                <a:gd name="T32" fmla="*/ 272 w 1477"/>
                <a:gd name="T33" fmla="*/ 695 h 1885"/>
                <a:gd name="T34" fmla="*/ 252 w 1477"/>
                <a:gd name="T35" fmla="*/ 740 h 1885"/>
                <a:gd name="T36" fmla="*/ 227 w 1477"/>
                <a:gd name="T37" fmla="*/ 781 h 1885"/>
                <a:gd name="T38" fmla="*/ 183 w 1477"/>
                <a:gd name="T39" fmla="*/ 796 h 1885"/>
                <a:gd name="T40" fmla="*/ 171 w 1477"/>
                <a:gd name="T41" fmla="*/ 849 h 1885"/>
                <a:gd name="T42" fmla="*/ 145 w 1477"/>
                <a:gd name="T43" fmla="*/ 876 h 1885"/>
                <a:gd name="T44" fmla="*/ 101 w 1477"/>
                <a:gd name="T45" fmla="*/ 896 h 1885"/>
                <a:gd name="T46" fmla="*/ 79 w 1477"/>
                <a:gd name="T47" fmla="*/ 937 h 1885"/>
                <a:gd name="T48" fmla="*/ 49 w 1477"/>
                <a:gd name="T49" fmla="*/ 838 h 1885"/>
                <a:gd name="T50" fmla="*/ 14 w 1477"/>
                <a:gd name="T51" fmla="*/ 694 h 1885"/>
                <a:gd name="T52" fmla="*/ 0 w 1477"/>
                <a:gd name="T53" fmla="*/ 608 h 1885"/>
                <a:gd name="T54" fmla="*/ 91 w 1477"/>
                <a:gd name="T55" fmla="*/ 445 h 1885"/>
                <a:gd name="T56" fmla="*/ 259 w 1477"/>
                <a:gd name="T57" fmla="*/ 179 h 1885"/>
                <a:gd name="T58" fmla="*/ 374 w 1477"/>
                <a:gd name="T59" fmla="*/ 9 h 1885"/>
                <a:gd name="T60" fmla="*/ 388 w 1477"/>
                <a:gd name="T61" fmla="*/ 25 h 1885"/>
                <a:gd name="T62" fmla="*/ 315 w 1477"/>
                <a:gd name="T63" fmla="*/ 144 h 1885"/>
                <a:gd name="T64" fmla="*/ 164 w 1477"/>
                <a:gd name="T65" fmla="*/ 383 h 1885"/>
                <a:gd name="T66" fmla="*/ 42 w 1477"/>
                <a:gd name="T67" fmla="*/ 577 h 1885"/>
                <a:gd name="T68" fmla="*/ 26 w 1477"/>
                <a:gd name="T69" fmla="*/ 644 h 1885"/>
                <a:gd name="T70" fmla="*/ 45 w 1477"/>
                <a:gd name="T71" fmla="*/ 760 h 1885"/>
                <a:gd name="T72" fmla="*/ 71 w 1477"/>
                <a:gd name="T73" fmla="*/ 861 h 1885"/>
                <a:gd name="T74" fmla="*/ 111 w 1477"/>
                <a:gd name="T75" fmla="*/ 872 h 1885"/>
                <a:gd name="T76" fmla="*/ 136 w 1477"/>
                <a:gd name="T77" fmla="*/ 831 h 1885"/>
                <a:gd name="T78" fmla="*/ 169 w 1477"/>
                <a:gd name="T79" fmla="*/ 794 h 1885"/>
                <a:gd name="T80" fmla="*/ 207 w 1477"/>
                <a:gd name="T81" fmla="*/ 764 h 1885"/>
                <a:gd name="T82" fmla="*/ 228 w 1477"/>
                <a:gd name="T83" fmla="*/ 720 h 1885"/>
                <a:gd name="T84" fmla="*/ 252 w 1477"/>
                <a:gd name="T85" fmla="*/ 674 h 1885"/>
                <a:gd name="T86" fmla="*/ 298 w 1477"/>
                <a:gd name="T87" fmla="*/ 655 h 1885"/>
                <a:gd name="T88" fmla="*/ 318 w 1477"/>
                <a:gd name="T89" fmla="*/ 609 h 1885"/>
                <a:gd name="T90" fmla="*/ 339 w 1477"/>
                <a:gd name="T91" fmla="*/ 573 h 1885"/>
                <a:gd name="T92" fmla="*/ 379 w 1477"/>
                <a:gd name="T93" fmla="*/ 542 h 1885"/>
                <a:gd name="T94" fmla="*/ 388 w 1477"/>
                <a:gd name="T95" fmla="*/ 498 h 1885"/>
                <a:gd name="T96" fmla="*/ 430 w 1477"/>
                <a:gd name="T97" fmla="*/ 467 h 1885"/>
                <a:gd name="T98" fmla="*/ 458 w 1477"/>
                <a:gd name="T99" fmla="*/ 437 h 1885"/>
                <a:gd name="T100" fmla="*/ 475 w 1477"/>
                <a:gd name="T101" fmla="*/ 386 h 1885"/>
                <a:gd name="T102" fmla="*/ 513 w 1477"/>
                <a:gd name="T103" fmla="*/ 370 h 1885"/>
                <a:gd name="T104" fmla="*/ 541 w 1477"/>
                <a:gd name="T105" fmla="*/ 336 h 1885"/>
                <a:gd name="T106" fmla="*/ 553 w 1477"/>
                <a:gd name="T107" fmla="*/ 302 h 1885"/>
                <a:gd name="T108" fmla="*/ 589 w 1477"/>
                <a:gd name="T109" fmla="*/ 280 h 1885"/>
                <a:gd name="T110" fmla="*/ 592 w 1477"/>
                <a:gd name="T111" fmla="*/ 230 h 1885"/>
                <a:gd name="T112" fmla="*/ 642 w 1477"/>
                <a:gd name="T113" fmla="*/ 217 h 1885"/>
                <a:gd name="T114" fmla="*/ 640 w 1477"/>
                <a:gd name="T115" fmla="*/ 163 h 1885"/>
                <a:gd name="T116" fmla="*/ 678 w 1477"/>
                <a:gd name="T117" fmla="*/ 146 h 1885"/>
                <a:gd name="T118" fmla="*/ 706 w 1477"/>
                <a:gd name="T119" fmla="*/ 118 h 1885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1477"/>
                <a:gd name="T181" fmla="*/ 0 h 1885"/>
                <a:gd name="T182" fmla="*/ 1477 w 1477"/>
                <a:gd name="T183" fmla="*/ 1885 h 1885"/>
              </a:gdLst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1477" h="1885">
                  <a:moveTo>
                    <a:pt x="1477" y="235"/>
                  </a:moveTo>
                  <a:lnTo>
                    <a:pt x="1473" y="241"/>
                  </a:lnTo>
                  <a:lnTo>
                    <a:pt x="1471" y="245"/>
                  </a:lnTo>
                  <a:lnTo>
                    <a:pt x="1469" y="249"/>
                  </a:lnTo>
                  <a:lnTo>
                    <a:pt x="1468" y="252"/>
                  </a:lnTo>
                  <a:lnTo>
                    <a:pt x="1462" y="258"/>
                  </a:lnTo>
                  <a:lnTo>
                    <a:pt x="1456" y="266"/>
                  </a:lnTo>
                  <a:lnTo>
                    <a:pt x="1452" y="268"/>
                  </a:lnTo>
                  <a:lnTo>
                    <a:pt x="1449" y="271"/>
                  </a:lnTo>
                  <a:lnTo>
                    <a:pt x="1445" y="273"/>
                  </a:lnTo>
                  <a:lnTo>
                    <a:pt x="1441" y="275"/>
                  </a:lnTo>
                  <a:lnTo>
                    <a:pt x="1435" y="279"/>
                  </a:lnTo>
                  <a:lnTo>
                    <a:pt x="1431" y="281"/>
                  </a:lnTo>
                  <a:lnTo>
                    <a:pt x="1426" y="285"/>
                  </a:lnTo>
                  <a:lnTo>
                    <a:pt x="1422" y="288"/>
                  </a:lnTo>
                  <a:lnTo>
                    <a:pt x="1416" y="292"/>
                  </a:lnTo>
                  <a:lnTo>
                    <a:pt x="1412" y="298"/>
                  </a:lnTo>
                  <a:lnTo>
                    <a:pt x="1411" y="302"/>
                  </a:lnTo>
                  <a:lnTo>
                    <a:pt x="1409" y="307"/>
                  </a:lnTo>
                  <a:lnTo>
                    <a:pt x="1407" y="313"/>
                  </a:lnTo>
                  <a:lnTo>
                    <a:pt x="1407" y="319"/>
                  </a:lnTo>
                  <a:lnTo>
                    <a:pt x="1409" y="325"/>
                  </a:lnTo>
                  <a:lnTo>
                    <a:pt x="1409" y="330"/>
                  </a:lnTo>
                  <a:lnTo>
                    <a:pt x="1409" y="336"/>
                  </a:lnTo>
                  <a:lnTo>
                    <a:pt x="1411" y="342"/>
                  </a:lnTo>
                  <a:lnTo>
                    <a:pt x="1411" y="347"/>
                  </a:lnTo>
                  <a:lnTo>
                    <a:pt x="1411" y="353"/>
                  </a:lnTo>
                  <a:lnTo>
                    <a:pt x="1409" y="357"/>
                  </a:lnTo>
                  <a:lnTo>
                    <a:pt x="1407" y="363"/>
                  </a:lnTo>
                  <a:lnTo>
                    <a:pt x="1405" y="366"/>
                  </a:lnTo>
                  <a:lnTo>
                    <a:pt x="1401" y="370"/>
                  </a:lnTo>
                  <a:lnTo>
                    <a:pt x="1397" y="372"/>
                  </a:lnTo>
                  <a:lnTo>
                    <a:pt x="1392" y="374"/>
                  </a:lnTo>
                  <a:lnTo>
                    <a:pt x="1386" y="374"/>
                  </a:lnTo>
                  <a:lnTo>
                    <a:pt x="1380" y="374"/>
                  </a:lnTo>
                  <a:lnTo>
                    <a:pt x="1373" y="374"/>
                  </a:lnTo>
                  <a:lnTo>
                    <a:pt x="1367" y="372"/>
                  </a:lnTo>
                  <a:lnTo>
                    <a:pt x="1359" y="370"/>
                  </a:lnTo>
                  <a:lnTo>
                    <a:pt x="1353" y="370"/>
                  </a:lnTo>
                  <a:lnTo>
                    <a:pt x="1346" y="368"/>
                  </a:lnTo>
                  <a:lnTo>
                    <a:pt x="1340" y="368"/>
                  </a:lnTo>
                  <a:lnTo>
                    <a:pt x="1333" y="366"/>
                  </a:lnTo>
                  <a:lnTo>
                    <a:pt x="1329" y="368"/>
                  </a:lnTo>
                  <a:lnTo>
                    <a:pt x="1323" y="368"/>
                  </a:lnTo>
                  <a:lnTo>
                    <a:pt x="1319" y="372"/>
                  </a:lnTo>
                  <a:lnTo>
                    <a:pt x="1315" y="374"/>
                  </a:lnTo>
                  <a:lnTo>
                    <a:pt x="1315" y="380"/>
                  </a:lnTo>
                  <a:lnTo>
                    <a:pt x="1312" y="385"/>
                  </a:lnTo>
                  <a:lnTo>
                    <a:pt x="1312" y="393"/>
                  </a:lnTo>
                  <a:lnTo>
                    <a:pt x="1312" y="399"/>
                  </a:lnTo>
                  <a:lnTo>
                    <a:pt x="1314" y="408"/>
                  </a:lnTo>
                  <a:lnTo>
                    <a:pt x="1314" y="410"/>
                  </a:lnTo>
                  <a:lnTo>
                    <a:pt x="1314" y="414"/>
                  </a:lnTo>
                  <a:lnTo>
                    <a:pt x="1314" y="420"/>
                  </a:lnTo>
                  <a:lnTo>
                    <a:pt x="1315" y="423"/>
                  </a:lnTo>
                  <a:lnTo>
                    <a:pt x="1315" y="427"/>
                  </a:lnTo>
                  <a:lnTo>
                    <a:pt x="1315" y="433"/>
                  </a:lnTo>
                  <a:lnTo>
                    <a:pt x="1315" y="437"/>
                  </a:lnTo>
                  <a:lnTo>
                    <a:pt x="1317" y="442"/>
                  </a:lnTo>
                  <a:lnTo>
                    <a:pt x="1319" y="448"/>
                  </a:lnTo>
                  <a:lnTo>
                    <a:pt x="1319" y="458"/>
                  </a:lnTo>
                  <a:lnTo>
                    <a:pt x="1319" y="465"/>
                  </a:lnTo>
                  <a:lnTo>
                    <a:pt x="1319" y="471"/>
                  </a:lnTo>
                  <a:lnTo>
                    <a:pt x="1317" y="479"/>
                  </a:lnTo>
                  <a:lnTo>
                    <a:pt x="1315" y="484"/>
                  </a:lnTo>
                  <a:lnTo>
                    <a:pt x="1314" y="488"/>
                  </a:lnTo>
                  <a:lnTo>
                    <a:pt x="1312" y="494"/>
                  </a:lnTo>
                  <a:lnTo>
                    <a:pt x="1306" y="494"/>
                  </a:lnTo>
                  <a:lnTo>
                    <a:pt x="1300" y="496"/>
                  </a:lnTo>
                  <a:lnTo>
                    <a:pt x="1295" y="496"/>
                  </a:lnTo>
                  <a:lnTo>
                    <a:pt x="1289" y="496"/>
                  </a:lnTo>
                  <a:lnTo>
                    <a:pt x="1283" y="496"/>
                  </a:lnTo>
                  <a:lnTo>
                    <a:pt x="1276" y="496"/>
                  </a:lnTo>
                  <a:lnTo>
                    <a:pt x="1270" y="494"/>
                  </a:lnTo>
                  <a:lnTo>
                    <a:pt x="1264" y="494"/>
                  </a:lnTo>
                  <a:lnTo>
                    <a:pt x="1257" y="494"/>
                  </a:lnTo>
                  <a:lnTo>
                    <a:pt x="1251" y="492"/>
                  </a:lnTo>
                  <a:lnTo>
                    <a:pt x="1245" y="492"/>
                  </a:lnTo>
                  <a:lnTo>
                    <a:pt x="1241" y="492"/>
                  </a:lnTo>
                  <a:lnTo>
                    <a:pt x="1238" y="492"/>
                  </a:lnTo>
                  <a:lnTo>
                    <a:pt x="1236" y="494"/>
                  </a:lnTo>
                  <a:lnTo>
                    <a:pt x="1232" y="498"/>
                  </a:lnTo>
                  <a:lnTo>
                    <a:pt x="1232" y="501"/>
                  </a:lnTo>
                  <a:lnTo>
                    <a:pt x="1230" y="505"/>
                  </a:lnTo>
                  <a:lnTo>
                    <a:pt x="1230" y="511"/>
                  </a:lnTo>
                  <a:lnTo>
                    <a:pt x="1232" y="517"/>
                  </a:lnTo>
                  <a:lnTo>
                    <a:pt x="1232" y="522"/>
                  </a:lnTo>
                  <a:lnTo>
                    <a:pt x="1232" y="528"/>
                  </a:lnTo>
                  <a:lnTo>
                    <a:pt x="1234" y="536"/>
                  </a:lnTo>
                  <a:lnTo>
                    <a:pt x="1234" y="541"/>
                  </a:lnTo>
                  <a:lnTo>
                    <a:pt x="1236" y="549"/>
                  </a:lnTo>
                  <a:lnTo>
                    <a:pt x="1236" y="555"/>
                  </a:lnTo>
                  <a:lnTo>
                    <a:pt x="1236" y="560"/>
                  </a:lnTo>
                  <a:lnTo>
                    <a:pt x="1236" y="568"/>
                  </a:lnTo>
                  <a:lnTo>
                    <a:pt x="1236" y="574"/>
                  </a:lnTo>
                  <a:lnTo>
                    <a:pt x="1236" y="577"/>
                  </a:lnTo>
                  <a:lnTo>
                    <a:pt x="1234" y="583"/>
                  </a:lnTo>
                  <a:lnTo>
                    <a:pt x="1230" y="587"/>
                  </a:lnTo>
                  <a:lnTo>
                    <a:pt x="1228" y="591"/>
                  </a:lnTo>
                  <a:lnTo>
                    <a:pt x="1224" y="593"/>
                  </a:lnTo>
                  <a:lnTo>
                    <a:pt x="1219" y="595"/>
                  </a:lnTo>
                  <a:lnTo>
                    <a:pt x="1215" y="596"/>
                  </a:lnTo>
                  <a:lnTo>
                    <a:pt x="1209" y="598"/>
                  </a:lnTo>
                  <a:lnTo>
                    <a:pt x="1203" y="598"/>
                  </a:lnTo>
                  <a:lnTo>
                    <a:pt x="1198" y="600"/>
                  </a:lnTo>
                  <a:lnTo>
                    <a:pt x="1192" y="600"/>
                  </a:lnTo>
                  <a:lnTo>
                    <a:pt x="1188" y="602"/>
                  </a:lnTo>
                  <a:lnTo>
                    <a:pt x="1180" y="602"/>
                  </a:lnTo>
                  <a:lnTo>
                    <a:pt x="1175" y="602"/>
                  </a:lnTo>
                  <a:lnTo>
                    <a:pt x="1171" y="604"/>
                  </a:lnTo>
                  <a:lnTo>
                    <a:pt x="1165" y="606"/>
                  </a:lnTo>
                  <a:lnTo>
                    <a:pt x="1160" y="608"/>
                  </a:lnTo>
                  <a:lnTo>
                    <a:pt x="1156" y="610"/>
                  </a:lnTo>
                  <a:lnTo>
                    <a:pt x="1154" y="614"/>
                  </a:lnTo>
                  <a:lnTo>
                    <a:pt x="1152" y="617"/>
                  </a:lnTo>
                  <a:lnTo>
                    <a:pt x="1150" y="621"/>
                  </a:lnTo>
                  <a:lnTo>
                    <a:pt x="1148" y="627"/>
                  </a:lnTo>
                  <a:lnTo>
                    <a:pt x="1148" y="633"/>
                  </a:lnTo>
                  <a:lnTo>
                    <a:pt x="1148" y="640"/>
                  </a:lnTo>
                  <a:lnTo>
                    <a:pt x="1148" y="646"/>
                  </a:lnTo>
                  <a:lnTo>
                    <a:pt x="1150" y="653"/>
                  </a:lnTo>
                  <a:lnTo>
                    <a:pt x="1150" y="661"/>
                  </a:lnTo>
                  <a:lnTo>
                    <a:pt x="1152" y="671"/>
                  </a:lnTo>
                  <a:lnTo>
                    <a:pt x="1152" y="676"/>
                  </a:lnTo>
                  <a:lnTo>
                    <a:pt x="1154" y="684"/>
                  </a:lnTo>
                  <a:lnTo>
                    <a:pt x="1154" y="690"/>
                  </a:lnTo>
                  <a:lnTo>
                    <a:pt x="1154" y="697"/>
                  </a:lnTo>
                  <a:lnTo>
                    <a:pt x="1152" y="701"/>
                  </a:lnTo>
                  <a:lnTo>
                    <a:pt x="1150" y="707"/>
                  </a:lnTo>
                  <a:lnTo>
                    <a:pt x="1148" y="710"/>
                  </a:lnTo>
                  <a:lnTo>
                    <a:pt x="1144" y="714"/>
                  </a:lnTo>
                  <a:lnTo>
                    <a:pt x="1139" y="714"/>
                  </a:lnTo>
                  <a:lnTo>
                    <a:pt x="1135" y="716"/>
                  </a:lnTo>
                  <a:lnTo>
                    <a:pt x="1129" y="716"/>
                  </a:lnTo>
                  <a:lnTo>
                    <a:pt x="1125" y="718"/>
                  </a:lnTo>
                  <a:lnTo>
                    <a:pt x="1120" y="718"/>
                  </a:lnTo>
                  <a:lnTo>
                    <a:pt x="1116" y="718"/>
                  </a:lnTo>
                  <a:lnTo>
                    <a:pt x="1110" y="718"/>
                  </a:lnTo>
                  <a:lnTo>
                    <a:pt x="1106" y="718"/>
                  </a:lnTo>
                  <a:lnTo>
                    <a:pt x="1101" y="718"/>
                  </a:lnTo>
                  <a:lnTo>
                    <a:pt x="1095" y="718"/>
                  </a:lnTo>
                  <a:lnTo>
                    <a:pt x="1091" y="718"/>
                  </a:lnTo>
                  <a:lnTo>
                    <a:pt x="1087" y="720"/>
                  </a:lnTo>
                  <a:lnTo>
                    <a:pt x="1080" y="722"/>
                  </a:lnTo>
                  <a:lnTo>
                    <a:pt x="1076" y="728"/>
                  </a:lnTo>
                  <a:lnTo>
                    <a:pt x="1072" y="729"/>
                  </a:lnTo>
                  <a:lnTo>
                    <a:pt x="1070" y="733"/>
                  </a:lnTo>
                  <a:lnTo>
                    <a:pt x="1068" y="739"/>
                  </a:lnTo>
                  <a:lnTo>
                    <a:pt x="1068" y="745"/>
                  </a:lnTo>
                  <a:lnTo>
                    <a:pt x="1068" y="748"/>
                  </a:lnTo>
                  <a:lnTo>
                    <a:pt x="1068" y="754"/>
                  </a:lnTo>
                  <a:lnTo>
                    <a:pt x="1070" y="760"/>
                  </a:lnTo>
                  <a:lnTo>
                    <a:pt x="1070" y="767"/>
                  </a:lnTo>
                  <a:lnTo>
                    <a:pt x="1070" y="771"/>
                  </a:lnTo>
                  <a:lnTo>
                    <a:pt x="1072" y="777"/>
                  </a:lnTo>
                  <a:lnTo>
                    <a:pt x="1072" y="783"/>
                  </a:lnTo>
                  <a:lnTo>
                    <a:pt x="1072" y="788"/>
                  </a:lnTo>
                  <a:lnTo>
                    <a:pt x="1072" y="792"/>
                  </a:lnTo>
                  <a:lnTo>
                    <a:pt x="1072" y="798"/>
                  </a:lnTo>
                  <a:lnTo>
                    <a:pt x="1070" y="800"/>
                  </a:lnTo>
                  <a:lnTo>
                    <a:pt x="1068" y="804"/>
                  </a:lnTo>
                  <a:lnTo>
                    <a:pt x="1065" y="806"/>
                  </a:lnTo>
                  <a:lnTo>
                    <a:pt x="1063" y="807"/>
                  </a:lnTo>
                  <a:lnTo>
                    <a:pt x="1057" y="807"/>
                  </a:lnTo>
                  <a:lnTo>
                    <a:pt x="1053" y="809"/>
                  </a:lnTo>
                  <a:lnTo>
                    <a:pt x="1047" y="809"/>
                  </a:lnTo>
                  <a:lnTo>
                    <a:pt x="1042" y="809"/>
                  </a:lnTo>
                  <a:lnTo>
                    <a:pt x="1038" y="809"/>
                  </a:lnTo>
                  <a:lnTo>
                    <a:pt x="1032" y="809"/>
                  </a:lnTo>
                  <a:lnTo>
                    <a:pt x="1026" y="809"/>
                  </a:lnTo>
                  <a:lnTo>
                    <a:pt x="1021" y="809"/>
                  </a:lnTo>
                  <a:lnTo>
                    <a:pt x="1015" y="809"/>
                  </a:lnTo>
                  <a:lnTo>
                    <a:pt x="1009" y="809"/>
                  </a:lnTo>
                  <a:lnTo>
                    <a:pt x="1004" y="811"/>
                  </a:lnTo>
                  <a:lnTo>
                    <a:pt x="1000" y="813"/>
                  </a:lnTo>
                  <a:lnTo>
                    <a:pt x="994" y="815"/>
                  </a:lnTo>
                  <a:lnTo>
                    <a:pt x="992" y="819"/>
                  </a:lnTo>
                  <a:lnTo>
                    <a:pt x="988" y="823"/>
                  </a:lnTo>
                  <a:lnTo>
                    <a:pt x="987" y="828"/>
                  </a:lnTo>
                  <a:lnTo>
                    <a:pt x="985" y="832"/>
                  </a:lnTo>
                  <a:lnTo>
                    <a:pt x="985" y="840"/>
                  </a:lnTo>
                  <a:lnTo>
                    <a:pt x="985" y="845"/>
                  </a:lnTo>
                  <a:lnTo>
                    <a:pt x="987" y="853"/>
                  </a:lnTo>
                  <a:lnTo>
                    <a:pt x="987" y="859"/>
                  </a:lnTo>
                  <a:lnTo>
                    <a:pt x="990" y="866"/>
                  </a:lnTo>
                  <a:lnTo>
                    <a:pt x="990" y="872"/>
                  </a:lnTo>
                  <a:lnTo>
                    <a:pt x="990" y="880"/>
                  </a:lnTo>
                  <a:lnTo>
                    <a:pt x="992" y="885"/>
                  </a:lnTo>
                  <a:lnTo>
                    <a:pt x="992" y="893"/>
                  </a:lnTo>
                  <a:lnTo>
                    <a:pt x="992" y="897"/>
                  </a:lnTo>
                  <a:lnTo>
                    <a:pt x="990" y="902"/>
                  </a:lnTo>
                  <a:lnTo>
                    <a:pt x="988" y="906"/>
                  </a:lnTo>
                  <a:lnTo>
                    <a:pt x="985" y="910"/>
                  </a:lnTo>
                  <a:lnTo>
                    <a:pt x="981" y="912"/>
                  </a:lnTo>
                  <a:lnTo>
                    <a:pt x="975" y="914"/>
                  </a:lnTo>
                  <a:lnTo>
                    <a:pt x="969" y="914"/>
                  </a:lnTo>
                  <a:lnTo>
                    <a:pt x="966" y="916"/>
                  </a:lnTo>
                  <a:lnTo>
                    <a:pt x="960" y="916"/>
                  </a:lnTo>
                  <a:lnTo>
                    <a:pt x="956" y="916"/>
                  </a:lnTo>
                  <a:lnTo>
                    <a:pt x="950" y="916"/>
                  </a:lnTo>
                  <a:lnTo>
                    <a:pt x="945" y="916"/>
                  </a:lnTo>
                  <a:lnTo>
                    <a:pt x="939" y="916"/>
                  </a:lnTo>
                  <a:lnTo>
                    <a:pt x="935" y="916"/>
                  </a:lnTo>
                  <a:lnTo>
                    <a:pt x="930" y="916"/>
                  </a:lnTo>
                  <a:lnTo>
                    <a:pt x="926" y="918"/>
                  </a:lnTo>
                  <a:lnTo>
                    <a:pt x="922" y="918"/>
                  </a:lnTo>
                  <a:lnTo>
                    <a:pt x="918" y="918"/>
                  </a:lnTo>
                  <a:lnTo>
                    <a:pt x="914" y="920"/>
                  </a:lnTo>
                  <a:lnTo>
                    <a:pt x="912" y="921"/>
                  </a:lnTo>
                  <a:lnTo>
                    <a:pt x="909" y="925"/>
                  </a:lnTo>
                  <a:lnTo>
                    <a:pt x="907" y="929"/>
                  </a:lnTo>
                  <a:lnTo>
                    <a:pt x="905" y="933"/>
                  </a:lnTo>
                  <a:lnTo>
                    <a:pt x="905" y="940"/>
                  </a:lnTo>
                  <a:lnTo>
                    <a:pt x="903" y="946"/>
                  </a:lnTo>
                  <a:lnTo>
                    <a:pt x="903" y="952"/>
                  </a:lnTo>
                  <a:lnTo>
                    <a:pt x="903" y="959"/>
                  </a:lnTo>
                  <a:lnTo>
                    <a:pt x="903" y="967"/>
                  </a:lnTo>
                  <a:lnTo>
                    <a:pt x="903" y="975"/>
                  </a:lnTo>
                  <a:lnTo>
                    <a:pt x="903" y="982"/>
                  </a:lnTo>
                  <a:lnTo>
                    <a:pt x="903" y="988"/>
                  </a:lnTo>
                  <a:lnTo>
                    <a:pt x="903" y="994"/>
                  </a:lnTo>
                  <a:lnTo>
                    <a:pt x="901" y="999"/>
                  </a:lnTo>
                  <a:lnTo>
                    <a:pt x="899" y="1005"/>
                  </a:lnTo>
                  <a:lnTo>
                    <a:pt x="897" y="1009"/>
                  </a:lnTo>
                  <a:lnTo>
                    <a:pt x="895" y="1013"/>
                  </a:lnTo>
                  <a:lnTo>
                    <a:pt x="890" y="1015"/>
                  </a:lnTo>
                  <a:lnTo>
                    <a:pt x="886" y="1017"/>
                  </a:lnTo>
                  <a:lnTo>
                    <a:pt x="880" y="1017"/>
                  </a:lnTo>
                  <a:lnTo>
                    <a:pt x="876" y="1017"/>
                  </a:lnTo>
                  <a:lnTo>
                    <a:pt x="869" y="1017"/>
                  </a:lnTo>
                  <a:lnTo>
                    <a:pt x="863" y="1017"/>
                  </a:lnTo>
                  <a:lnTo>
                    <a:pt x="857" y="1017"/>
                  </a:lnTo>
                  <a:lnTo>
                    <a:pt x="852" y="1018"/>
                  </a:lnTo>
                  <a:lnTo>
                    <a:pt x="846" y="1018"/>
                  </a:lnTo>
                  <a:lnTo>
                    <a:pt x="840" y="1018"/>
                  </a:lnTo>
                  <a:lnTo>
                    <a:pt x="834" y="1020"/>
                  </a:lnTo>
                  <a:lnTo>
                    <a:pt x="831" y="1022"/>
                  </a:lnTo>
                  <a:lnTo>
                    <a:pt x="825" y="1024"/>
                  </a:lnTo>
                  <a:lnTo>
                    <a:pt x="821" y="1026"/>
                  </a:lnTo>
                  <a:lnTo>
                    <a:pt x="817" y="1030"/>
                  </a:lnTo>
                  <a:lnTo>
                    <a:pt x="815" y="1036"/>
                  </a:lnTo>
                  <a:lnTo>
                    <a:pt x="812" y="1039"/>
                  </a:lnTo>
                  <a:lnTo>
                    <a:pt x="812" y="1045"/>
                  </a:lnTo>
                  <a:lnTo>
                    <a:pt x="810" y="1051"/>
                  </a:lnTo>
                  <a:lnTo>
                    <a:pt x="810" y="1058"/>
                  </a:lnTo>
                  <a:lnTo>
                    <a:pt x="810" y="1064"/>
                  </a:lnTo>
                  <a:lnTo>
                    <a:pt x="810" y="1072"/>
                  </a:lnTo>
                  <a:lnTo>
                    <a:pt x="810" y="1079"/>
                  </a:lnTo>
                  <a:lnTo>
                    <a:pt x="810" y="1087"/>
                  </a:lnTo>
                  <a:lnTo>
                    <a:pt x="810" y="1093"/>
                  </a:lnTo>
                  <a:lnTo>
                    <a:pt x="810" y="1098"/>
                  </a:lnTo>
                  <a:lnTo>
                    <a:pt x="810" y="1106"/>
                  </a:lnTo>
                  <a:lnTo>
                    <a:pt x="810" y="1112"/>
                  </a:lnTo>
                  <a:lnTo>
                    <a:pt x="810" y="1115"/>
                  </a:lnTo>
                  <a:lnTo>
                    <a:pt x="810" y="1121"/>
                  </a:lnTo>
                  <a:lnTo>
                    <a:pt x="808" y="1125"/>
                  </a:lnTo>
                  <a:lnTo>
                    <a:pt x="806" y="1127"/>
                  </a:lnTo>
                  <a:lnTo>
                    <a:pt x="802" y="1129"/>
                  </a:lnTo>
                  <a:lnTo>
                    <a:pt x="798" y="1131"/>
                  </a:lnTo>
                  <a:lnTo>
                    <a:pt x="795" y="1132"/>
                  </a:lnTo>
                  <a:lnTo>
                    <a:pt x="791" y="1136"/>
                  </a:lnTo>
                  <a:lnTo>
                    <a:pt x="783" y="1136"/>
                  </a:lnTo>
                  <a:lnTo>
                    <a:pt x="779" y="1138"/>
                  </a:lnTo>
                  <a:lnTo>
                    <a:pt x="774" y="1140"/>
                  </a:lnTo>
                  <a:lnTo>
                    <a:pt x="768" y="1142"/>
                  </a:lnTo>
                  <a:lnTo>
                    <a:pt x="762" y="1142"/>
                  </a:lnTo>
                  <a:lnTo>
                    <a:pt x="757" y="1146"/>
                  </a:lnTo>
                  <a:lnTo>
                    <a:pt x="751" y="1146"/>
                  </a:lnTo>
                  <a:lnTo>
                    <a:pt x="747" y="1148"/>
                  </a:lnTo>
                  <a:lnTo>
                    <a:pt x="741" y="1150"/>
                  </a:lnTo>
                  <a:lnTo>
                    <a:pt x="737" y="1151"/>
                  </a:lnTo>
                  <a:lnTo>
                    <a:pt x="734" y="1153"/>
                  </a:lnTo>
                  <a:lnTo>
                    <a:pt x="732" y="1157"/>
                  </a:lnTo>
                  <a:lnTo>
                    <a:pt x="730" y="1159"/>
                  </a:lnTo>
                  <a:lnTo>
                    <a:pt x="728" y="1163"/>
                  </a:lnTo>
                  <a:lnTo>
                    <a:pt x="728" y="1167"/>
                  </a:lnTo>
                  <a:lnTo>
                    <a:pt x="728" y="1172"/>
                  </a:lnTo>
                  <a:lnTo>
                    <a:pt x="728" y="1176"/>
                  </a:lnTo>
                  <a:lnTo>
                    <a:pt x="730" y="1184"/>
                  </a:lnTo>
                  <a:lnTo>
                    <a:pt x="730" y="1189"/>
                  </a:lnTo>
                  <a:lnTo>
                    <a:pt x="732" y="1197"/>
                  </a:lnTo>
                  <a:lnTo>
                    <a:pt x="732" y="1203"/>
                  </a:lnTo>
                  <a:lnTo>
                    <a:pt x="732" y="1210"/>
                  </a:lnTo>
                  <a:lnTo>
                    <a:pt x="732" y="1216"/>
                  </a:lnTo>
                  <a:lnTo>
                    <a:pt x="732" y="1224"/>
                  </a:lnTo>
                  <a:lnTo>
                    <a:pt x="730" y="1228"/>
                  </a:lnTo>
                  <a:lnTo>
                    <a:pt x="728" y="1235"/>
                  </a:lnTo>
                  <a:lnTo>
                    <a:pt x="726" y="1239"/>
                  </a:lnTo>
                  <a:lnTo>
                    <a:pt x="722" y="1245"/>
                  </a:lnTo>
                  <a:lnTo>
                    <a:pt x="717" y="1247"/>
                  </a:lnTo>
                  <a:lnTo>
                    <a:pt x="711" y="1248"/>
                  </a:lnTo>
                  <a:lnTo>
                    <a:pt x="707" y="1252"/>
                  </a:lnTo>
                  <a:lnTo>
                    <a:pt x="701" y="1254"/>
                  </a:lnTo>
                  <a:lnTo>
                    <a:pt x="696" y="1254"/>
                  </a:lnTo>
                  <a:lnTo>
                    <a:pt x="690" y="1256"/>
                  </a:lnTo>
                  <a:lnTo>
                    <a:pt x="684" y="1256"/>
                  </a:lnTo>
                  <a:lnTo>
                    <a:pt x="680" y="1258"/>
                  </a:lnTo>
                  <a:lnTo>
                    <a:pt x="675" y="1258"/>
                  </a:lnTo>
                  <a:lnTo>
                    <a:pt x="669" y="1260"/>
                  </a:lnTo>
                  <a:lnTo>
                    <a:pt x="665" y="1262"/>
                  </a:lnTo>
                  <a:lnTo>
                    <a:pt x="660" y="1264"/>
                  </a:lnTo>
                  <a:lnTo>
                    <a:pt x="656" y="1266"/>
                  </a:lnTo>
                  <a:lnTo>
                    <a:pt x="652" y="1267"/>
                  </a:lnTo>
                  <a:lnTo>
                    <a:pt x="646" y="1271"/>
                  </a:lnTo>
                  <a:lnTo>
                    <a:pt x="644" y="1275"/>
                  </a:lnTo>
                  <a:lnTo>
                    <a:pt x="641" y="1279"/>
                  </a:lnTo>
                  <a:lnTo>
                    <a:pt x="639" y="1285"/>
                  </a:lnTo>
                  <a:lnTo>
                    <a:pt x="637" y="1290"/>
                  </a:lnTo>
                  <a:lnTo>
                    <a:pt x="637" y="1296"/>
                  </a:lnTo>
                  <a:lnTo>
                    <a:pt x="635" y="1304"/>
                  </a:lnTo>
                  <a:lnTo>
                    <a:pt x="635" y="1309"/>
                  </a:lnTo>
                  <a:lnTo>
                    <a:pt x="635" y="1317"/>
                  </a:lnTo>
                  <a:lnTo>
                    <a:pt x="635" y="1323"/>
                  </a:lnTo>
                  <a:lnTo>
                    <a:pt x="633" y="1328"/>
                  </a:lnTo>
                  <a:lnTo>
                    <a:pt x="633" y="1336"/>
                  </a:lnTo>
                  <a:lnTo>
                    <a:pt x="631" y="1340"/>
                  </a:lnTo>
                  <a:lnTo>
                    <a:pt x="631" y="1345"/>
                  </a:lnTo>
                  <a:lnTo>
                    <a:pt x="629" y="1349"/>
                  </a:lnTo>
                  <a:lnTo>
                    <a:pt x="627" y="1355"/>
                  </a:lnTo>
                  <a:lnTo>
                    <a:pt x="623" y="1357"/>
                  </a:lnTo>
                  <a:lnTo>
                    <a:pt x="622" y="1359"/>
                  </a:lnTo>
                  <a:lnTo>
                    <a:pt x="618" y="1359"/>
                  </a:lnTo>
                  <a:lnTo>
                    <a:pt x="612" y="1361"/>
                  </a:lnTo>
                  <a:lnTo>
                    <a:pt x="608" y="1361"/>
                  </a:lnTo>
                  <a:lnTo>
                    <a:pt x="604" y="1362"/>
                  </a:lnTo>
                  <a:lnTo>
                    <a:pt x="599" y="1362"/>
                  </a:lnTo>
                  <a:lnTo>
                    <a:pt x="593" y="1364"/>
                  </a:lnTo>
                  <a:lnTo>
                    <a:pt x="587" y="1364"/>
                  </a:lnTo>
                  <a:lnTo>
                    <a:pt x="583" y="1366"/>
                  </a:lnTo>
                  <a:lnTo>
                    <a:pt x="578" y="1366"/>
                  </a:lnTo>
                  <a:lnTo>
                    <a:pt x="572" y="1368"/>
                  </a:lnTo>
                  <a:lnTo>
                    <a:pt x="568" y="1368"/>
                  </a:lnTo>
                  <a:lnTo>
                    <a:pt x="564" y="1370"/>
                  </a:lnTo>
                  <a:lnTo>
                    <a:pt x="559" y="1372"/>
                  </a:lnTo>
                  <a:lnTo>
                    <a:pt x="555" y="1374"/>
                  </a:lnTo>
                  <a:lnTo>
                    <a:pt x="551" y="1376"/>
                  </a:lnTo>
                  <a:lnTo>
                    <a:pt x="549" y="1378"/>
                  </a:lnTo>
                  <a:lnTo>
                    <a:pt x="545" y="1380"/>
                  </a:lnTo>
                  <a:lnTo>
                    <a:pt x="544" y="1383"/>
                  </a:lnTo>
                  <a:lnTo>
                    <a:pt x="544" y="1389"/>
                  </a:lnTo>
                  <a:lnTo>
                    <a:pt x="544" y="1397"/>
                  </a:lnTo>
                  <a:lnTo>
                    <a:pt x="544" y="1402"/>
                  </a:lnTo>
                  <a:lnTo>
                    <a:pt x="544" y="1410"/>
                  </a:lnTo>
                  <a:lnTo>
                    <a:pt x="544" y="1418"/>
                  </a:lnTo>
                  <a:lnTo>
                    <a:pt x="545" y="1425"/>
                  </a:lnTo>
                  <a:lnTo>
                    <a:pt x="545" y="1433"/>
                  </a:lnTo>
                  <a:lnTo>
                    <a:pt x="547" y="1439"/>
                  </a:lnTo>
                  <a:lnTo>
                    <a:pt x="547" y="1446"/>
                  </a:lnTo>
                  <a:lnTo>
                    <a:pt x="547" y="1454"/>
                  </a:lnTo>
                  <a:lnTo>
                    <a:pt x="544" y="1459"/>
                  </a:lnTo>
                  <a:lnTo>
                    <a:pt x="544" y="1463"/>
                  </a:lnTo>
                  <a:lnTo>
                    <a:pt x="540" y="1467"/>
                  </a:lnTo>
                  <a:lnTo>
                    <a:pt x="538" y="1471"/>
                  </a:lnTo>
                  <a:lnTo>
                    <a:pt x="532" y="1473"/>
                  </a:lnTo>
                  <a:lnTo>
                    <a:pt x="526" y="1475"/>
                  </a:lnTo>
                  <a:lnTo>
                    <a:pt x="523" y="1477"/>
                  </a:lnTo>
                  <a:lnTo>
                    <a:pt x="517" y="1477"/>
                  </a:lnTo>
                  <a:lnTo>
                    <a:pt x="513" y="1478"/>
                  </a:lnTo>
                  <a:lnTo>
                    <a:pt x="509" y="1480"/>
                  </a:lnTo>
                  <a:lnTo>
                    <a:pt x="504" y="1480"/>
                  </a:lnTo>
                  <a:lnTo>
                    <a:pt x="500" y="1482"/>
                  </a:lnTo>
                  <a:lnTo>
                    <a:pt x="496" y="1482"/>
                  </a:lnTo>
                  <a:lnTo>
                    <a:pt x="490" y="1482"/>
                  </a:lnTo>
                  <a:lnTo>
                    <a:pt x="487" y="1484"/>
                  </a:lnTo>
                  <a:lnTo>
                    <a:pt x="483" y="1486"/>
                  </a:lnTo>
                  <a:lnTo>
                    <a:pt x="475" y="1488"/>
                  </a:lnTo>
                  <a:lnTo>
                    <a:pt x="469" y="1494"/>
                  </a:lnTo>
                  <a:lnTo>
                    <a:pt x="466" y="1497"/>
                  </a:lnTo>
                  <a:lnTo>
                    <a:pt x="464" y="1501"/>
                  </a:lnTo>
                  <a:lnTo>
                    <a:pt x="462" y="1505"/>
                  </a:lnTo>
                  <a:lnTo>
                    <a:pt x="460" y="1511"/>
                  </a:lnTo>
                  <a:lnTo>
                    <a:pt x="460" y="1516"/>
                  </a:lnTo>
                  <a:lnTo>
                    <a:pt x="460" y="1522"/>
                  </a:lnTo>
                  <a:lnTo>
                    <a:pt x="460" y="1528"/>
                  </a:lnTo>
                  <a:lnTo>
                    <a:pt x="460" y="1535"/>
                  </a:lnTo>
                  <a:lnTo>
                    <a:pt x="458" y="1541"/>
                  </a:lnTo>
                  <a:lnTo>
                    <a:pt x="458" y="1547"/>
                  </a:lnTo>
                  <a:lnTo>
                    <a:pt x="456" y="1553"/>
                  </a:lnTo>
                  <a:lnTo>
                    <a:pt x="456" y="1558"/>
                  </a:lnTo>
                  <a:lnTo>
                    <a:pt x="454" y="1562"/>
                  </a:lnTo>
                  <a:lnTo>
                    <a:pt x="452" y="1568"/>
                  </a:lnTo>
                  <a:lnTo>
                    <a:pt x="449" y="1572"/>
                  </a:lnTo>
                  <a:lnTo>
                    <a:pt x="447" y="1573"/>
                  </a:lnTo>
                  <a:lnTo>
                    <a:pt x="441" y="1575"/>
                  </a:lnTo>
                  <a:lnTo>
                    <a:pt x="437" y="1577"/>
                  </a:lnTo>
                  <a:lnTo>
                    <a:pt x="431" y="1577"/>
                  </a:lnTo>
                  <a:lnTo>
                    <a:pt x="426" y="1579"/>
                  </a:lnTo>
                  <a:lnTo>
                    <a:pt x="420" y="1579"/>
                  </a:lnTo>
                  <a:lnTo>
                    <a:pt x="414" y="1579"/>
                  </a:lnTo>
                  <a:lnTo>
                    <a:pt x="410" y="1579"/>
                  </a:lnTo>
                  <a:lnTo>
                    <a:pt x="405" y="1581"/>
                  </a:lnTo>
                  <a:lnTo>
                    <a:pt x="399" y="1581"/>
                  </a:lnTo>
                  <a:lnTo>
                    <a:pt x="393" y="1581"/>
                  </a:lnTo>
                  <a:lnTo>
                    <a:pt x="388" y="1581"/>
                  </a:lnTo>
                  <a:lnTo>
                    <a:pt x="384" y="1581"/>
                  </a:lnTo>
                  <a:lnTo>
                    <a:pt x="380" y="1581"/>
                  </a:lnTo>
                  <a:lnTo>
                    <a:pt x="374" y="1585"/>
                  </a:lnTo>
                  <a:lnTo>
                    <a:pt x="371" y="1585"/>
                  </a:lnTo>
                  <a:lnTo>
                    <a:pt x="369" y="1589"/>
                  </a:lnTo>
                  <a:lnTo>
                    <a:pt x="365" y="1592"/>
                  </a:lnTo>
                  <a:lnTo>
                    <a:pt x="365" y="1598"/>
                  </a:lnTo>
                  <a:lnTo>
                    <a:pt x="363" y="1604"/>
                  </a:lnTo>
                  <a:lnTo>
                    <a:pt x="363" y="1610"/>
                  </a:lnTo>
                  <a:lnTo>
                    <a:pt x="363" y="1617"/>
                  </a:lnTo>
                  <a:lnTo>
                    <a:pt x="365" y="1625"/>
                  </a:lnTo>
                  <a:lnTo>
                    <a:pt x="365" y="1632"/>
                  </a:lnTo>
                  <a:lnTo>
                    <a:pt x="367" y="1640"/>
                  </a:lnTo>
                  <a:lnTo>
                    <a:pt x="369" y="1648"/>
                  </a:lnTo>
                  <a:lnTo>
                    <a:pt x="369" y="1655"/>
                  </a:lnTo>
                  <a:lnTo>
                    <a:pt x="369" y="1663"/>
                  </a:lnTo>
                  <a:lnTo>
                    <a:pt x="369" y="1670"/>
                  </a:lnTo>
                  <a:lnTo>
                    <a:pt x="369" y="1676"/>
                  </a:lnTo>
                  <a:lnTo>
                    <a:pt x="369" y="1682"/>
                  </a:lnTo>
                  <a:lnTo>
                    <a:pt x="365" y="1686"/>
                  </a:lnTo>
                  <a:lnTo>
                    <a:pt x="363" y="1691"/>
                  </a:lnTo>
                  <a:lnTo>
                    <a:pt x="359" y="1691"/>
                  </a:lnTo>
                  <a:lnTo>
                    <a:pt x="355" y="1695"/>
                  </a:lnTo>
                  <a:lnTo>
                    <a:pt x="352" y="1695"/>
                  </a:lnTo>
                  <a:lnTo>
                    <a:pt x="348" y="1697"/>
                  </a:lnTo>
                  <a:lnTo>
                    <a:pt x="342" y="1697"/>
                  </a:lnTo>
                  <a:lnTo>
                    <a:pt x="338" y="1697"/>
                  </a:lnTo>
                  <a:lnTo>
                    <a:pt x="334" y="1697"/>
                  </a:lnTo>
                  <a:lnTo>
                    <a:pt x="331" y="1699"/>
                  </a:lnTo>
                  <a:lnTo>
                    <a:pt x="327" y="1697"/>
                  </a:lnTo>
                  <a:lnTo>
                    <a:pt x="321" y="1697"/>
                  </a:lnTo>
                  <a:lnTo>
                    <a:pt x="317" y="1697"/>
                  </a:lnTo>
                  <a:lnTo>
                    <a:pt x="314" y="1699"/>
                  </a:lnTo>
                  <a:lnTo>
                    <a:pt x="306" y="1699"/>
                  </a:lnTo>
                  <a:lnTo>
                    <a:pt x="298" y="1703"/>
                  </a:lnTo>
                  <a:lnTo>
                    <a:pt x="295" y="1705"/>
                  </a:lnTo>
                  <a:lnTo>
                    <a:pt x="293" y="1708"/>
                  </a:lnTo>
                  <a:lnTo>
                    <a:pt x="291" y="1710"/>
                  </a:lnTo>
                  <a:lnTo>
                    <a:pt x="291" y="1716"/>
                  </a:lnTo>
                  <a:lnTo>
                    <a:pt x="289" y="1720"/>
                  </a:lnTo>
                  <a:lnTo>
                    <a:pt x="289" y="1726"/>
                  </a:lnTo>
                  <a:lnTo>
                    <a:pt x="289" y="1731"/>
                  </a:lnTo>
                  <a:lnTo>
                    <a:pt x="291" y="1737"/>
                  </a:lnTo>
                  <a:lnTo>
                    <a:pt x="289" y="1743"/>
                  </a:lnTo>
                  <a:lnTo>
                    <a:pt x="289" y="1748"/>
                  </a:lnTo>
                  <a:lnTo>
                    <a:pt x="289" y="1752"/>
                  </a:lnTo>
                  <a:lnTo>
                    <a:pt x="289" y="1760"/>
                  </a:lnTo>
                  <a:lnTo>
                    <a:pt x="287" y="1764"/>
                  </a:lnTo>
                  <a:lnTo>
                    <a:pt x="287" y="1769"/>
                  </a:lnTo>
                  <a:lnTo>
                    <a:pt x="283" y="1773"/>
                  </a:lnTo>
                  <a:lnTo>
                    <a:pt x="279" y="1779"/>
                  </a:lnTo>
                  <a:lnTo>
                    <a:pt x="276" y="1783"/>
                  </a:lnTo>
                  <a:lnTo>
                    <a:pt x="270" y="1784"/>
                  </a:lnTo>
                  <a:lnTo>
                    <a:pt x="264" y="1786"/>
                  </a:lnTo>
                  <a:lnTo>
                    <a:pt x="258" y="1786"/>
                  </a:lnTo>
                  <a:lnTo>
                    <a:pt x="253" y="1786"/>
                  </a:lnTo>
                  <a:lnTo>
                    <a:pt x="249" y="1784"/>
                  </a:lnTo>
                  <a:lnTo>
                    <a:pt x="241" y="1784"/>
                  </a:lnTo>
                  <a:lnTo>
                    <a:pt x="237" y="1784"/>
                  </a:lnTo>
                  <a:lnTo>
                    <a:pt x="230" y="1783"/>
                  </a:lnTo>
                  <a:lnTo>
                    <a:pt x="226" y="1783"/>
                  </a:lnTo>
                  <a:lnTo>
                    <a:pt x="218" y="1783"/>
                  </a:lnTo>
                  <a:lnTo>
                    <a:pt x="215" y="1783"/>
                  </a:lnTo>
                  <a:lnTo>
                    <a:pt x="211" y="1784"/>
                  </a:lnTo>
                  <a:lnTo>
                    <a:pt x="205" y="1788"/>
                  </a:lnTo>
                  <a:lnTo>
                    <a:pt x="201" y="1792"/>
                  </a:lnTo>
                  <a:lnTo>
                    <a:pt x="199" y="1798"/>
                  </a:lnTo>
                  <a:lnTo>
                    <a:pt x="196" y="1805"/>
                  </a:lnTo>
                  <a:lnTo>
                    <a:pt x="194" y="1811"/>
                  </a:lnTo>
                  <a:lnTo>
                    <a:pt x="192" y="1819"/>
                  </a:lnTo>
                  <a:lnTo>
                    <a:pt x="192" y="1826"/>
                  </a:lnTo>
                  <a:lnTo>
                    <a:pt x="190" y="1834"/>
                  </a:lnTo>
                  <a:lnTo>
                    <a:pt x="188" y="1840"/>
                  </a:lnTo>
                  <a:lnTo>
                    <a:pt x="188" y="1847"/>
                  </a:lnTo>
                  <a:lnTo>
                    <a:pt x="188" y="1855"/>
                  </a:lnTo>
                  <a:lnTo>
                    <a:pt x="186" y="1861"/>
                  </a:lnTo>
                  <a:lnTo>
                    <a:pt x="184" y="1866"/>
                  </a:lnTo>
                  <a:lnTo>
                    <a:pt x="182" y="1872"/>
                  </a:lnTo>
                  <a:lnTo>
                    <a:pt x="182" y="1876"/>
                  </a:lnTo>
                  <a:lnTo>
                    <a:pt x="179" y="1880"/>
                  </a:lnTo>
                  <a:lnTo>
                    <a:pt x="175" y="1881"/>
                  </a:lnTo>
                  <a:lnTo>
                    <a:pt x="171" y="1883"/>
                  </a:lnTo>
                  <a:lnTo>
                    <a:pt x="167" y="1885"/>
                  </a:lnTo>
                  <a:lnTo>
                    <a:pt x="163" y="1883"/>
                  </a:lnTo>
                  <a:lnTo>
                    <a:pt x="160" y="1878"/>
                  </a:lnTo>
                  <a:lnTo>
                    <a:pt x="158" y="1874"/>
                  </a:lnTo>
                  <a:lnTo>
                    <a:pt x="154" y="1868"/>
                  </a:lnTo>
                  <a:lnTo>
                    <a:pt x="152" y="1864"/>
                  </a:lnTo>
                  <a:lnTo>
                    <a:pt x="150" y="1859"/>
                  </a:lnTo>
                  <a:lnTo>
                    <a:pt x="148" y="1851"/>
                  </a:lnTo>
                  <a:lnTo>
                    <a:pt x="144" y="1843"/>
                  </a:lnTo>
                  <a:lnTo>
                    <a:pt x="142" y="1836"/>
                  </a:lnTo>
                  <a:lnTo>
                    <a:pt x="141" y="1828"/>
                  </a:lnTo>
                  <a:lnTo>
                    <a:pt x="137" y="1819"/>
                  </a:lnTo>
                  <a:lnTo>
                    <a:pt x="135" y="1809"/>
                  </a:lnTo>
                  <a:lnTo>
                    <a:pt x="131" y="1800"/>
                  </a:lnTo>
                  <a:lnTo>
                    <a:pt x="127" y="1788"/>
                  </a:lnTo>
                  <a:lnTo>
                    <a:pt x="123" y="1777"/>
                  </a:lnTo>
                  <a:lnTo>
                    <a:pt x="120" y="1765"/>
                  </a:lnTo>
                  <a:lnTo>
                    <a:pt x="118" y="1754"/>
                  </a:lnTo>
                  <a:lnTo>
                    <a:pt x="114" y="1743"/>
                  </a:lnTo>
                  <a:lnTo>
                    <a:pt x="110" y="1729"/>
                  </a:lnTo>
                  <a:lnTo>
                    <a:pt x="106" y="1716"/>
                  </a:lnTo>
                  <a:lnTo>
                    <a:pt x="102" y="1703"/>
                  </a:lnTo>
                  <a:lnTo>
                    <a:pt x="101" y="1691"/>
                  </a:lnTo>
                  <a:lnTo>
                    <a:pt x="97" y="1676"/>
                  </a:lnTo>
                  <a:lnTo>
                    <a:pt x="93" y="1663"/>
                  </a:lnTo>
                  <a:lnTo>
                    <a:pt x="89" y="1648"/>
                  </a:lnTo>
                  <a:lnTo>
                    <a:pt x="85" y="1634"/>
                  </a:lnTo>
                  <a:lnTo>
                    <a:pt x="82" y="1619"/>
                  </a:lnTo>
                  <a:lnTo>
                    <a:pt x="78" y="1604"/>
                  </a:lnTo>
                  <a:lnTo>
                    <a:pt x="74" y="1589"/>
                  </a:lnTo>
                  <a:lnTo>
                    <a:pt x="72" y="1575"/>
                  </a:lnTo>
                  <a:lnTo>
                    <a:pt x="66" y="1560"/>
                  </a:lnTo>
                  <a:lnTo>
                    <a:pt x="64" y="1545"/>
                  </a:lnTo>
                  <a:lnTo>
                    <a:pt x="61" y="1530"/>
                  </a:lnTo>
                  <a:lnTo>
                    <a:pt x="57" y="1515"/>
                  </a:lnTo>
                  <a:lnTo>
                    <a:pt x="53" y="1499"/>
                  </a:lnTo>
                  <a:lnTo>
                    <a:pt x="49" y="1486"/>
                  </a:lnTo>
                  <a:lnTo>
                    <a:pt x="45" y="1471"/>
                  </a:lnTo>
                  <a:lnTo>
                    <a:pt x="44" y="1458"/>
                  </a:lnTo>
                  <a:lnTo>
                    <a:pt x="40" y="1442"/>
                  </a:lnTo>
                  <a:lnTo>
                    <a:pt x="36" y="1429"/>
                  </a:lnTo>
                  <a:lnTo>
                    <a:pt x="32" y="1414"/>
                  </a:lnTo>
                  <a:lnTo>
                    <a:pt x="30" y="1401"/>
                  </a:lnTo>
                  <a:lnTo>
                    <a:pt x="28" y="1387"/>
                  </a:lnTo>
                  <a:lnTo>
                    <a:pt x="25" y="1374"/>
                  </a:lnTo>
                  <a:lnTo>
                    <a:pt x="23" y="1361"/>
                  </a:lnTo>
                  <a:lnTo>
                    <a:pt x="21" y="1349"/>
                  </a:lnTo>
                  <a:lnTo>
                    <a:pt x="17" y="1338"/>
                  </a:lnTo>
                  <a:lnTo>
                    <a:pt x="15" y="1326"/>
                  </a:lnTo>
                  <a:lnTo>
                    <a:pt x="13" y="1315"/>
                  </a:lnTo>
                  <a:lnTo>
                    <a:pt x="11" y="1304"/>
                  </a:lnTo>
                  <a:lnTo>
                    <a:pt x="9" y="1292"/>
                  </a:lnTo>
                  <a:lnTo>
                    <a:pt x="7" y="1285"/>
                  </a:lnTo>
                  <a:lnTo>
                    <a:pt x="6" y="1275"/>
                  </a:lnTo>
                  <a:lnTo>
                    <a:pt x="6" y="1266"/>
                  </a:lnTo>
                  <a:lnTo>
                    <a:pt x="2" y="1258"/>
                  </a:lnTo>
                  <a:lnTo>
                    <a:pt x="2" y="1250"/>
                  </a:lnTo>
                  <a:lnTo>
                    <a:pt x="0" y="1243"/>
                  </a:lnTo>
                  <a:lnTo>
                    <a:pt x="0" y="1239"/>
                  </a:lnTo>
                  <a:lnTo>
                    <a:pt x="0" y="1231"/>
                  </a:lnTo>
                  <a:lnTo>
                    <a:pt x="0" y="1228"/>
                  </a:lnTo>
                  <a:lnTo>
                    <a:pt x="0" y="1224"/>
                  </a:lnTo>
                  <a:lnTo>
                    <a:pt x="0" y="1222"/>
                  </a:lnTo>
                  <a:lnTo>
                    <a:pt x="0" y="1216"/>
                  </a:lnTo>
                  <a:lnTo>
                    <a:pt x="2" y="1210"/>
                  </a:lnTo>
                  <a:lnTo>
                    <a:pt x="4" y="1205"/>
                  </a:lnTo>
                  <a:lnTo>
                    <a:pt x="9" y="1197"/>
                  </a:lnTo>
                  <a:lnTo>
                    <a:pt x="13" y="1188"/>
                  </a:lnTo>
                  <a:lnTo>
                    <a:pt x="19" y="1176"/>
                  </a:lnTo>
                  <a:lnTo>
                    <a:pt x="25" y="1163"/>
                  </a:lnTo>
                  <a:lnTo>
                    <a:pt x="32" y="1151"/>
                  </a:lnTo>
                  <a:lnTo>
                    <a:pt x="38" y="1136"/>
                  </a:lnTo>
                  <a:lnTo>
                    <a:pt x="47" y="1121"/>
                  </a:lnTo>
                  <a:lnTo>
                    <a:pt x="55" y="1104"/>
                  </a:lnTo>
                  <a:lnTo>
                    <a:pt x="66" y="1087"/>
                  </a:lnTo>
                  <a:lnTo>
                    <a:pt x="78" y="1068"/>
                  </a:lnTo>
                  <a:lnTo>
                    <a:pt x="89" y="1049"/>
                  </a:lnTo>
                  <a:lnTo>
                    <a:pt x="101" y="1028"/>
                  </a:lnTo>
                  <a:lnTo>
                    <a:pt x="114" y="1007"/>
                  </a:lnTo>
                  <a:lnTo>
                    <a:pt x="127" y="984"/>
                  </a:lnTo>
                  <a:lnTo>
                    <a:pt x="141" y="961"/>
                  </a:lnTo>
                  <a:lnTo>
                    <a:pt x="154" y="939"/>
                  </a:lnTo>
                  <a:lnTo>
                    <a:pt x="169" y="916"/>
                  </a:lnTo>
                  <a:lnTo>
                    <a:pt x="182" y="889"/>
                  </a:lnTo>
                  <a:lnTo>
                    <a:pt x="199" y="864"/>
                  </a:lnTo>
                  <a:lnTo>
                    <a:pt x="215" y="840"/>
                  </a:lnTo>
                  <a:lnTo>
                    <a:pt x="230" y="813"/>
                  </a:lnTo>
                  <a:lnTo>
                    <a:pt x="245" y="786"/>
                  </a:lnTo>
                  <a:lnTo>
                    <a:pt x="262" y="760"/>
                  </a:lnTo>
                  <a:lnTo>
                    <a:pt x="279" y="733"/>
                  </a:lnTo>
                  <a:lnTo>
                    <a:pt x="296" y="707"/>
                  </a:lnTo>
                  <a:lnTo>
                    <a:pt x="314" y="680"/>
                  </a:lnTo>
                  <a:lnTo>
                    <a:pt x="331" y="652"/>
                  </a:lnTo>
                  <a:lnTo>
                    <a:pt x="348" y="625"/>
                  </a:lnTo>
                  <a:lnTo>
                    <a:pt x="365" y="598"/>
                  </a:lnTo>
                  <a:lnTo>
                    <a:pt x="382" y="570"/>
                  </a:lnTo>
                  <a:lnTo>
                    <a:pt x="399" y="541"/>
                  </a:lnTo>
                  <a:lnTo>
                    <a:pt x="416" y="515"/>
                  </a:lnTo>
                  <a:lnTo>
                    <a:pt x="433" y="488"/>
                  </a:lnTo>
                  <a:lnTo>
                    <a:pt x="450" y="460"/>
                  </a:lnTo>
                  <a:lnTo>
                    <a:pt x="468" y="433"/>
                  </a:lnTo>
                  <a:lnTo>
                    <a:pt x="485" y="408"/>
                  </a:lnTo>
                  <a:lnTo>
                    <a:pt x="502" y="382"/>
                  </a:lnTo>
                  <a:lnTo>
                    <a:pt x="517" y="357"/>
                  </a:lnTo>
                  <a:lnTo>
                    <a:pt x="534" y="332"/>
                  </a:lnTo>
                  <a:lnTo>
                    <a:pt x="549" y="306"/>
                  </a:lnTo>
                  <a:lnTo>
                    <a:pt x="564" y="283"/>
                  </a:lnTo>
                  <a:lnTo>
                    <a:pt x="580" y="260"/>
                  </a:lnTo>
                  <a:lnTo>
                    <a:pt x="595" y="237"/>
                  </a:lnTo>
                  <a:lnTo>
                    <a:pt x="608" y="214"/>
                  </a:lnTo>
                  <a:lnTo>
                    <a:pt x="623" y="195"/>
                  </a:lnTo>
                  <a:lnTo>
                    <a:pt x="635" y="174"/>
                  </a:lnTo>
                  <a:lnTo>
                    <a:pt x="648" y="155"/>
                  </a:lnTo>
                  <a:lnTo>
                    <a:pt x="661" y="136"/>
                  </a:lnTo>
                  <a:lnTo>
                    <a:pt x="673" y="119"/>
                  </a:lnTo>
                  <a:lnTo>
                    <a:pt x="682" y="102"/>
                  </a:lnTo>
                  <a:lnTo>
                    <a:pt x="694" y="87"/>
                  </a:lnTo>
                  <a:lnTo>
                    <a:pt x="703" y="74"/>
                  </a:lnTo>
                  <a:lnTo>
                    <a:pt x="713" y="60"/>
                  </a:lnTo>
                  <a:lnTo>
                    <a:pt x="720" y="49"/>
                  </a:lnTo>
                  <a:lnTo>
                    <a:pt x="728" y="39"/>
                  </a:lnTo>
                  <a:lnTo>
                    <a:pt x="736" y="30"/>
                  </a:lnTo>
                  <a:lnTo>
                    <a:pt x="741" y="22"/>
                  </a:lnTo>
                  <a:lnTo>
                    <a:pt x="747" y="17"/>
                  </a:lnTo>
                  <a:lnTo>
                    <a:pt x="751" y="11"/>
                  </a:lnTo>
                  <a:lnTo>
                    <a:pt x="755" y="9"/>
                  </a:lnTo>
                  <a:lnTo>
                    <a:pt x="757" y="7"/>
                  </a:lnTo>
                  <a:lnTo>
                    <a:pt x="764" y="3"/>
                  </a:lnTo>
                  <a:lnTo>
                    <a:pt x="770" y="1"/>
                  </a:lnTo>
                  <a:lnTo>
                    <a:pt x="774" y="0"/>
                  </a:lnTo>
                  <a:lnTo>
                    <a:pt x="779" y="0"/>
                  </a:lnTo>
                  <a:lnTo>
                    <a:pt x="783" y="0"/>
                  </a:lnTo>
                  <a:lnTo>
                    <a:pt x="787" y="0"/>
                  </a:lnTo>
                  <a:lnTo>
                    <a:pt x="789" y="1"/>
                  </a:lnTo>
                  <a:lnTo>
                    <a:pt x="791" y="5"/>
                  </a:lnTo>
                  <a:lnTo>
                    <a:pt x="791" y="7"/>
                  </a:lnTo>
                  <a:lnTo>
                    <a:pt x="791" y="13"/>
                  </a:lnTo>
                  <a:lnTo>
                    <a:pt x="789" y="19"/>
                  </a:lnTo>
                  <a:lnTo>
                    <a:pt x="787" y="26"/>
                  </a:lnTo>
                  <a:lnTo>
                    <a:pt x="785" y="30"/>
                  </a:lnTo>
                  <a:lnTo>
                    <a:pt x="783" y="34"/>
                  </a:lnTo>
                  <a:lnTo>
                    <a:pt x="781" y="38"/>
                  </a:lnTo>
                  <a:lnTo>
                    <a:pt x="779" y="43"/>
                  </a:lnTo>
                  <a:lnTo>
                    <a:pt x="776" y="49"/>
                  </a:lnTo>
                  <a:lnTo>
                    <a:pt x="774" y="55"/>
                  </a:lnTo>
                  <a:lnTo>
                    <a:pt x="770" y="60"/>
                  </a:lnTo>
                  <a:lnTo>
                    <a:pt x="766" y="68"/>
                  </a:lnTo>
                  <a:lnTo>
                    <a:pt x="764" y="72"/>
                  </a:lnTo>
                  <a:lnTo>
                    <a:pt x="760" y="77"/>
                  </a:lnTo>
                  <a:lnTo>
                    <a:pt x="755" y="83"/>
                  </a:lnTo>
                  <a:lnTo>
                    <a:pt x="751" y="91"/>
                  </a:lnTo>
                  <a:lnTo>
                    <a:pt x="745" y="100"/>
                  </a:lnTo>
                  <a:lnTo>
                    <a:pt x="739" y="112"/>
                  </a:lnTo>
                  <a:lnTo>
                    <a:pt x="732" y="121"/>
                  </a:lnTo>
                  <a:lnTo>
                    <a:pt x="724" y="134"/>
                  </a:lnTo>
                  <a:lnTo>
                    <a:pt x="717" y="148"/>
                  </a:lnTo>
                  <a:lnTo>
                    <a:pt x="707" y="163"/>
                  </a:lnTo>
                  <a:lnTo>
                    <a:pt x="696" y="178"/>
                  </a:lnTo>
                  <a:lnTo>
                    <a:pt x="686" y="193"/>
                  </a:lnTo>
                  <a:lnTo>
                    <a:pt x="677" y="211"/>
                  </a:lnTo>
                  <a:lnTo>
                    <a:pt x="665" y="230"/>
                  </a:lnTo>
                  <a:lnTo>
                    <a:pt x="652" y="249"/>
                  </a:lnTo>
                  <a:lnTo>
                    <a:pt x="642" y="268"/>
                  </a:lnTo>
                  <a:lnTo>
                    <a:pt x="629" y="287"/>
                  </a:lnTo>
                  <a:lnTo>
                    <a:pt x="614" y="307"/>
                  </a:lnTo>
                  <a:lnTo>
                    <a:pt x="601" y="328"/>
                  </a:lnTo>
                  <a:lnTo>
                    <a:pt x="587" y="351"/>
                  </a:lnTo>
                  <a:lnTo>
                    <a:pt x="574" y="374"/>
                  </a:lnTo>
                  <a:lnTo>
                    <a:pt x="559" y="397"/>
                  </a:lnTo>
                  <a:lnTo>
                    <a:pt x="544" y="420"/>
                  </a:lnTo>
                  <a:lnTo>
                    <a:pt x="530" y="444"/>
                  </a:lnTo>
                  <a:lnTo>
                    <a:pt x="515" y="467"/>
                  </a:lnTo>
                  <a:lnTo>
                    <a:pt x="500" y="492"/>
                  </a:lnTo>
                  <a:lnTo>
                    <a:pt x="483" y="517"/>
                  </a:lnTo>
                  <a:lnTo>
                    <a:pt x="469" y="541"/>
                  </a:lnTo>
                  <a:lnTo>
                    <a:pt x="452" y="566"/>
                  </a:lnTo>
                  <a:lnTo>
                    <a:pt x="437" y="591"/>
                  </a:lnTo>
                  <a:lnTo>
                    <a:pt x="422" y="615"/>
                  </a:lnTo>
                  <a:lnTo>
                    <a:pt x="405" y="642"/>
                  </a:lnTo>
                  <a:lnTo>
                    <a:pt x="390" y="667"/>
                  </a:lnTo>
                  <a:lnTo>
                    <a:pt x="374" y="690"/>
                  </a:lnTo>
                  <a:lnTo>
                    <a:pt x="357" y="714"/>
                  </a:lnTo>
                  <a:lnTo>
                    <a:pt x="342" y="741"/>
                  </a:lnTo>
                  <a:lnTo>
                    <a:pt x="327" y="766"/>
                  </a:lnTo>
                  <a:lnTo>
                    <a:pt x="310" y="788"/>
                  </a:lnTo>
                  <a:lnTo>
                    <a:pt x="296" y="813"/>
                  </a:lnTo>
                  <a:lnTo>
                    <a:pt x="281" y="838"/>
                  </a:lnTo>
                  <a:lnTo>
                    <a:pt x="266" y="861"/>
                  </a:lnTo>
                  <a:lnTo>
                    <a:pt x="251" y="883"/>
                  </a:lnTo>
                  <a:lnTo>
                    <a:pt x="236" y="906"/>
                  </a:lnTo>
                  <a:lnTo>
                    <a:pt x="222" y="929"/>
                  </a:lnTo>
                  <a:lnTo>
                    <a:pt x="209" y="950"/>
                  </a:lnTo>
                  <a:lnTo>
                    <a:pt x="196" y="971"/>
                  </a:lnTo>
                  <a:lnTo>
                    <a:pt x="182" y="992"/>
                  </a:lnTo>
                  <a:lnTo>
                    <a:pt x="171" y="1013"/>
                  </a:lnTo>
                  <a:lnTo>
                    <a:pt x="160" y="1030"/>
                  </a:lnTo>
                  <a:lnTo>
                    <a:pt x="148" y="1049"/>
                  </a:lnTo>
                  <a:lnTo>
                    <a:pt x="137" y="1066"/>
                  </a:lnTo>
                  <a:lnTo>
                    <a:pt x="127" y="1083"/>
                  </a:lnTo>
                  <a:lnTo>
                    <a:pt x="116" y="1098"/>
                  </a:lnTo>
                  <a:lnTo>
                    <a:pt x="106" y="1113"/>
                  </a:lnTo>
                  <a:lnTo>
                    <a:pt x="97" y="1127"/>
                  </a:lnTo>
                  <a:lnTo>
                    <a:pt x="91" y="1142"/>
                  </a:lnTo>
                  <a:lnTo>
                    <a:pt x="83" y="1153"/>
                  </a:lnTo>
                  <a:lnTo>
                    <a:pt x="76" y="1163"/>
                  </a:lnTo>
                  <a:lnTo>
                    <a:pt x="70" y="1172"/>
                  </a:lnTo>
                  <a:lnTo>
                    <a:pt x="66" y="1182"/>
                  </a:lnTo>
                  <a:lnTo>
                    <a:pt x="61" y="1189"/>
                  </a:lnTo>
                  <a:lnTo>
                    <a:pt x="57" y="1195"/>
                  </a:lnTo>
                  <a:lnTo>
                    <a:pt x="55" y="1201"/>
                  </a:lnTo>
                  <a:lnTo>
                    <a:pt x="53" y="1205"/>
                  </a:lnTo>
                  <a:lnTo>
                    <a:pt x="51" y="1207"/>
                  </a:lnTo>
                  <a:lnTo>
                    <a:pt x="51" y="1212"/>
                  </a:lnTo>
                  <a:lnTo>
                    <a:pt x="49" y="1216"/>
                  </a:lnTo>
                  <a:lnTo>
                    <a:pt x="49" y="1222"/>
                  </a:lnTo>
                  <a:lnTo>
                    <a:pt x="49" y="1226"/>
                  </a:lnTo>
                  <a:lnTo>
                    <a:pt x="49" y="1231"/>
                  </a:lnTo>
                  <a:lnTo>
                    <a:pt x="49" y="1239"/>
                  </a:lnTo>
                  <a:lnTo>
                    <a:pt x="49" y="1247"/>
                  </a:lnTo>
                  <a:lnTo>
                    <a:pt x="49" y="1252"/>
                  </a:lnTo>
                  <a:lnTo>
                    <a:pt x="49" y="1262"/>
                  </a:lnTo>
                  <a:lnTo>
                    <a:pt x="49" y="1269"/>
                  </a:lnTo>
                  <a:lnTo>
                    <a:pt x="51" y="1279"/>
                  </a:lnTo>
                  <a:lnTo>
                    <a:pt x="51" y="1288"/>
                  </a:lnTo>
                  <a:lnTo>
                    <a:pt x="53" y="1298"/>
                  </a:lnTo>
                  <a:lnTo>
                    <a:pt x="53" y="1307"/>
                  </a:lnTo>
                  <a:lnTo>
                    <a:pt x="55" y="1319"/>
                  </a:lnTo>
                  <a:lnTo>
                    <a:pt x="55" y="1328"/>
                  </a:lnTo>
                  <a:lnTo>
                    <a:pt x="57" y="1340"/>
                  </a:lnTo>
                  <a:lnTo>
                    <a:pt x="59" y="1349"/>
                  </a:lnTo>
                  <a:lnTo>
                    <a:pt x="61" y="1361"/>
                  </a:lnTo>
                  <a:lnTo>
                    <a:pt x="63" y="1372"/>
                  </a:lnTo>
                  <a:lnTo>
                    <a:pt x="64" y="1383"/>
                  </a:lnTo>
                  <a:lnTo>
                    <a:pt x="66" y="1397"/>
                  </a:lnTo>
                  <a:lnTo>
                    <a:pt x="68" y="1408"/>
                  </a:lnTo>
                  <a:lnTo>
                    <a:pt x="70" y="1420"/>
                  </a:lnTo>
                  <a:lnTo>
                    <a:pt x="72" y="1433"/>
                  </a:lnTo>
                  <a:lnTo>
                    <a:pt x="76" y="1444"/>
                  </a:lnTo>
                  <a:lnTo>
                    <a:pt x="78" y="1458"/>
                  </a:lnTo>
                  <a:lnTo>
                    <a:pt x="80" y="1469"/>
                  </a:lnTo>
                  <a:lnTo>
                    <a:pt x="83" y="1482"/>
                  </a:lnTo>
                  <a:lnTo>
                    <a:pt x="85" y="1494"/>
                  </a:lnTo>
                  <a:lnTo>
                    <a:pt x="87" y="1507"/>
                  </a:lnTo>
                  <a:lnTo>
                    <a:pt x="89" y="1520"/>
                  </a:lnTo>
                  <a:lnTo>
                    <a:pt x="93" y="1532"/>
                  </a:lnTo>
                  <a:lnTo>
                    <a:pt x="95" y="1543"/>
                  </a:lnTo>
                  <a:lnTo>
                    <a:pt x="97" y="1556"/>
                  </a:lnTo>
                  <a:lnTo>
                    <a:pt x="101" y="1568"/>
                  </a:lnTo>
                  <a:lnTo>
                    <a:pt x="102" y="1579"/>
                  </a:lnTo>
                  <a:lnTo>
                    <a:pt x="106" y="1591"/>
                  </a:lnTo>
                  <a:lnTo>
                    <a:pt x="108" y="1602"/>
                  </a:lnTo>
                  <a:lnTo>
                    <a:pt x="110" y="1613"/>
                  </a:lnTo>
                  <a:lnTo>
                    <a:pt x="114" y="1625"/>
                  </a:lnTo>
                  <a:lnTo>
                    <a:pt x="116" y="1634"/>
                  </a:lnTo>
                  <a:lnTo>
                    <a:pt x="120" y="1646"/>
                  </a:lnTo>
                  <a:lnTo>
                    <a:pt x="122" y="1655"/>
                  </a:lnTo>
                  <a:lnTo>
                    <a:pt x="123" y="1665"/>
                  </a:lnTo>
                  <a:lnTo>
                    <a:pt x="127" y="1674"/>
                  </a:lnTo>
                  <a:lnTo>
                    <a:pt x="129" y="1684"/>
                  </a:lnTo>
                  <a:lnTo>
                    <a:pt x="131" y="1691"/>
                  </a:lnTo>
                  <a:lnTo>
                    <a:pt x="135" y="1701"/>
                  </a:lnTo>
                  <a:lnTo>
                    <a:pt x="137" y="1708"/>
                  </a:lnTo>
                  <a:lnTo>
                    <a:pt x="139" y="1716"/>
                  </a:lnTo>
                  <a:lnTo>
                    <a:pt x="141" y="1722"/>
                  </a:lnTo>
                  <a:lnTo>
                    <a:pt x="142" y="1729"/>
                  </a:lnTo>
                  <a:lnTo>
                    <a:pt x="144" y="1735"/>
                  </a:lnTo>
                  <a:lnTo>
                    <a:pt x="146" y="1741"/>
                  </a:lnTo>
                  <a:lnTo>
                    <a:pt x="148" y="1745"/>
                  </a:lnTo>
                  <a:lnTo>
                    <a:pt x="150" y="1748"/>
                  </a:lnTo>
                  <a:lnTo>
                    <a:pt x="152" y="1752"/>
                  </a:lnTo>
                  <a:lnTo>
                    <a:pt x="154" y="1756"/>
                  </a:lnTo>
                  <a:lnTo>
                    <a:pt x="156" y="1760"/>
                  </a:lnTo>
                  <a:lnTo>
                    <a:pt x="158" y="1760"/>
                  </a:lnTo>
                  <a:lnTo>
                    <a:pt x="165" y="1756"/>
                  </a:lnTo>
                  <a:lnTo>
                    <a:pt x="171" y="1754"/>
                  </a:lnTo>
                  <a:lnTo>
                    <a:pt x="179" y="1748"/>
                  </a:lnTo>
                  <a:lnTo>
                    <a:pt x="186" y="1745"/>
                  </a:lnTo>
                  <a:lnTo>
                    <a:pt x="192" y="1741"/>
                  </a:lnTo>
                  <a:lnTo>
                    <a:pt x="201" y="1739"/>
                  </a:lnTo>
                  <a:lnTo>
                    <a:pt x="205" y="1739"/>
                  </a:lnTo>
                  <a:lnTo>
                    <a:pt x="209" y="1739"/>
                  </a:lnTo>
                  <a:lnTo>
                    <a:pt x="215" y="1739"/>
                  </a:lnTo>
                  <a:lnTo>
                    <a:pt x="218" y="1741"/>
                  </a:lnTo>
                  <a:lnTo>
                    <a:pt x="222" y="1743"/>
                  </a:lnTo>
                  <a:lnTo>
                    <a:pt x="228" y="1743"/>
                  </a:lnTo>
                  <a:lnTo>
                    <a:pt x="232" y="1743"/>
                  </a:lnTo>
                  <a:lnTo>
                    <a:pt x="236" y="1743"/>
                  </a:lnTo>
                  <a:lnTo>
                    <a:pt x="241" y="1741"/>
                  </a:lnTo>
                  <a:lnTo>
                    <a:pt x="249" y="1737"/>
                  </a:lnTo>
                  <a:lnTo>
                    <a:pt x="251" y="1733"/>
                  </a:lnTo>
                  <a:lnTo>
                    <a:pt x="255" y="1729"/>
                  </a:lnTo>
                  <a:lnTo>
                    <a:pt x="256" y="1726"/>
                  </a:lnTo>
                  <a:lnTo>
                    <a:pt x="258" y="1722"/>
                  </a:lnTo>
                  <a:lnTo>
                    <a:pt x="260" y="1716"/>
                  </a:lnTo>
                  <a:lnTo>
                    <a:pt x="262" y="1710"/>
                  </a:lnTo>
                  <a:lnTo>
                    <a:pt x="262" y="1705"/>
                  </a:lnTo>
                  <a:lnTo>
                    <a:pt x="264" y="1699"/>
                  </a:lnTo>
                  <a:lnTo>
                    <a:pt x="264" y="1693"/>
                  </a:lnTo>
                  <a:lnTo>
                    <a:pt x="264" y="1686"/>
                  </a:lnTo>
                  <a:lnTo>
                    <a:pt x="264" y="1680"/>
                  </a:lnTo>
                  <a:lnTo>
                    <a:pt x="266" y="1676"/>
                  </a:lnTo>
                  <a:lnTo>
                    <a:pt x="268" y="1670"/>
                  </a:lnTo>
                  <a:lnTo>
                    <a:pt x="270" y="1667"/>
                  </a:lnTo>
                  <a:lnTo>
                    <a:pt x="272" y="1661"/>
                  </a:lnTo>
                  <a:lnTo>
                    <a:pt x="274" y="1659"/>
                  </a:lnTo>
                  <a:lnTo>
                    <a:pt x="279" y="1651"/>
                  </a:lnTo>
                  <a:lnTo>
                    <a:pt x="287" y="1648"/>
                  </a:lnTo>
                  <a:lnTo>
                    <a:pt x="291" y="1646"/>
                  </a:lnTo>
                  <a:lnTo>
                    <a:pt x="296" y="1646"/>
                  </a:lnTo>
                  <a:lnTo>
                    <a:pt x="300" y="1646"/>
                  </a:lnTo>
                  <a:lnTo>
                    <a:pt x="308" y="1646"/>
                  </a:lnTo>
                  <a:lnTo>
                    <a:pt x="314" y="1644"/>
                  </a:lnTo>
                  <a:lnTo>
                    <a:pt x="317" y="1644"/>
                  </a:lnTo>
                  <a:lnTo>
                    <a:pt x="321" y="1640"/>
                  </a:lnTo>
                  <a:lnTo>
                    <a:pt x="325" y="1636"/>
                  </a:lnTo>
                  <a:lnTo>
                    <a:pt x="327" y="1632"/>
                  </a:lnTo>
                  <a:lnTo>
                    <a:pt x="331" y="1629"/>
                  </a:lnTo>
                  <a:lnTo>
                    <a:pt x="333" y="1623"/>
                  </a:lnTo>
                  <a:lnTo>
                    <a:pt x="334" y="1619"/>
                  </a:lnTo>
                  <a:lnTo>
                    <a:pt x="336" y="1612"/>
                  </a:lnTo>
                  <a:lnTo>
                    <a:pt x="336" y="1606"/>
                  </a:lnTo>
                  <a:lnTo>
                    <a:pt x="338" y="1600"/>
                  </a:lnTo>
                  <a:lnTo>
                    <a:pt x="338" y="1594"/>
                  </a:lnTo>
                  <a:lnTo>
                    <a:pt x="338" y="1587"/>
                  </a:lnTo>
                  <a:lnTo>
                    <a:pt x="338" y="1581"/>
                  </a:lnTo>
                  <a:lnTo>
                    <a:pt x="340" y="1575"/>
                  </a:lnTo>
                  <a:lnTo>
                    <a:pt x="340" y="1572"/>
                  </a:lnTo>
                  <a:lnTo>
                    <a:pt x="340" y="1566"/>
                  </a:lnTo>
                  <a:lnTo>
                    <a:pt x="344" y="1560"/>
                  </a:lnTo>
                  <a:lnTo>
                    <a:pt x="346" y="1558"/>
                  </a:lnTo>
                  <a:lnTo>
                    <a:pt x="352" y="1554"/>
                  </a:lnTo>
                  <a:lnTo>
                    <a:pt x="355" y="1553"/>
                  </a:lnTo>
                  <a:lnTo>
                    <a:pt x="361" y="1551"/>
                  </a:lnTo>
                  <a:lnTo>
                    <a:pt x="367" y="1551"/>
                  </a:lnTo>
                  <a:lnTo>
                    <a:pt x="374" y="1549"/>
                  </a:lnTo>
                  <a:lnTo>
                    <a:pt x="380" y="1549"/>
                  </a:lnTo>
                  <a:lnTo>
                    <a:pt x="386" y="1547"/>
                  </a:lnTo>
                  <a:lnTo>
                    <a:pt x="391" y="1545"/>
                  </a:lnTo>
                  <a:lnTo>
                    <a:pt x="397" y="1543"/>
                  </a:lnTo>
                  <a:lnTo>
                    <a:pt x="401" y="1541"/>
                  </a:lnTo>
                  <a:lnTo>
                    <a:pt x="407" y="1539"/>
                  </a:lnTo>
                  <a:lnTo>
                    <a:pt x="410" y="1535"/>
                  </a:lnTo>
                  <a:lnTo>
                    <a:pt x="414" y="1532"/>
                  </a:lnTo>
                  <a:lnTo>
                    <a:pt x="414" y="1528"/>
                  </a:lnTo>
                  <a:lnTo>
                    <a:pt x="418" y="1522"/>
                  </a:lnTo>
                  <a:lnTo>
                    <a:pt x="418" y="1516"/>
                  </a:lnTo>
                  <a:lnTo>
                    <a:pt x="420" y="1511"/>
                  </a:lnTo>
                  <a:lnTo>
                    <a:pt x="420" y="1503"/>
                  </a:lnTo>
                  <a:lnTo>
                    <a:pt x="422" y="1497"/>
                  </a:lnTo>
                  <a:lnTo>
                    <a:pt x="422" y="1492"/>
                  </a:lnTo>
                  <a:lnTo>
                    <a:pt x="422" y="1486"/>
                  </a:lnTo>
                  <a:lnTo>
                    <a:pt x="422" y="1478"/>
                  </a:lnTo>
                  <a:lnTo>
                    <a:pt x="424" y="1473"/>
                  </a:lnTo>
                  <a:lnTo>
                    <a:pt x="424" y="1467"/>
                  </a:lnTo>
                  <a:lnTo>
                    <a:pt x="426" y="1461"/>
                  </a:lnTo>
                  <a:lnTo>
                    <a:pt x="428" y="1456"/>
                  </a:lnTo>
                  <a:lnTo>
                    <a:pt x="430" y="1452"/>
                  </a:lnTo>
                  <a:lnTo>
                    <a:pt x="431" y="1448"/>
                  </a:lnTo>
                  <a:lnTo>
                    <a:pt x="435" y="1446"/>
                  </a:lnTo>
                  <a:lnTo>
                    <a:pt x="439" y="1442"/>
                  </a:lnTo>
                  <a:lnTo>
                    <a:pt x="443" y="1442"/>
                  </a:lnTo>
                  <a:lnTo>
                    <a:pt x="449" y="1440"/>
                  </a:lnTo>
                  <a:lnTo>
                    <a:pt x="452" y="1439"/>
                  </a:lnTo>
                  <a:lnTo>
                    <a:pt x="456" y="1439"/>
                  </a:lnTo>
                  <a:lnTo>
                    <a:pt x="462" y="1439"/>
                  </a:lnTo>
                  <a:lnTo>
                    <a:pt x="468" y="1439"/>
                  </a:lnTo>
                  <a:lnTo>
                    <a:pt x="473" y="1439"/>
                  </a:lnTo>
                  <a:lnTo>
                    <a:pt x="477" y="1437"/>
                  </a:lnTo>
                  <a:lnTo>
                    <a:pt x="481" y="1435"/>
                  </a:lnTo>
                  <a:lnTo>
                    <a:pt x="487" y="1435"/>
                  </a:lnTo>
                  <a:lnTo>
                    <a:pt x="490" y="1433"/>
                  </a:lnTo>
                  <a:lnTo>
                    <a:pt x="498" y="1429"/>
                  </a:lnTo>
                  <a:lnTo>
                    <a:pt x="504" y="1423"/>
                  </a:lnTo>
                  <a:lnTo>
                    <a:pt x="506" y="1418"/>
                  </a:lnTo>
                  <a:lnTo>
                    <a:pt x="507" y="1412"/>
                  </a:lnTo>
                  <a:lnTo>
                    <a:pt x="507" y="1404"/>
                  </a:lnTo>
                  <a:lnTo>
                    <a:pt x="507" y="1399"/>
                  </a:lnTo>
                  <a:lnTo>
                    <a:pt x="507" y="1391"/>
                  </a:lnTo>
                  <a:lnTo>
                    <a:pt x="507" y="1383"/>
                  </a:lnTo>
                  <a:lnTo>
                    <a:pt x="506" y="1378"/>
                  </a:lnTo>
                  <a:lnTo>
                    <a:pt x="506" y="1370"/>
                  </a:lnTo>
                  <a:lnTo>
                    <a:pt x="506" y="1362"/>
                  </a:lnTo>
                  <a:lnTo>
                    <a:pt x="504" y="1355"/>
                  </a:lnTo>
                  <a:lnTo>
                    <a:pt x="504" y="1347"/>
                  </a:lnTo>
                  <a:lnTo>
                    <a:pt x="506" y="1342"/>
                  </a:lnTo>
                  <a:lnTo>
                    <a:pt x="507" y="1336"/>
                  </a:lnTo>
                  <a:lnTo>
                    <a:pt x="509" y="1330"/>
                  </a:lnTo>
                  <a:lnTo>
                    <a:pt x="511" y="1326"/>
                  </a:lnTo>
                  <a:lnTo>
                    <a:pt x="517" y="1323"/>
                  </a:lnTo>
                  <a:lnTo>
                    <a:pt x="521" y="1321"/>
                  </a:lnTo>
                  <a:lnTo>
                    <a:pt x="525" y="1319"/>
                  </a:lnTo>
                  <a:lnTo>
                    <a:pt x="530" y="1317"/>
                  </a:lnTo>
                  <a:lnTo>
                    <a:pt x="536" y="1317"/>
                  </a:lnTo>
                  <a:lnTo>
                    <a:pt x="542" y="1317"/>
                  </a:lnTo>
                  <a:lnTo>
                    <a:pt x="549" y="1317"/>
                  </a:lnTo>
                  <a:lnTo>
                    <a:pt x="555" y="1319"/>
                  </a:lnTo>
                  <a:lnTo>
                    <a:pt x="561" y="1319"/>
                  </a:lnTo>
                  <a:lnTo>
                    <a:pt x="566" y="1319"/>
                  </a:lnTo>
                  <a:lnTo>
                    <a:pt x="572" y="1319"/>
                  </a:lnTo>
                  <a:lnTo>
                    <a:pt x="578" y="1317"/>
                  </a:lnTo>
                  <a:lnTo>
                    <a:pt x="583" y="1317"/>
                  </a:lnTo>
                  <a:lnTo>
                    <a:pt x="587" y="1315"/>
                  </a:lnTo>
                  <a:lnTo>
                    <a:pt x="591" y="1313"/>
                  </a:lnTo>
                  <a:lnTo>
                    <a:pt x="595" y="1309"/>
                  </a:lnTo>
                  <a:lnTo>
                    <a:pt x="597" y="1305"/>
                  </a:lnTo>
                  <a:lnTo>
                    <a:pt x="599" y="1300"/>
                  </a:lnTo>
                  <a:lnTo>
                    <a:pt x="599" y="1294"/>
                  </a:lnTo>
                  <a:lnTo>
                    <a:pt x="599" y="1288"/>
                  </a:lnTo>
                  <a:lnTo>
                    <a:pt x="601" y="1283"/>
                  </a:lnTo>
                  <a:lnTo>
                    <a:pt x="601" y="1279"/>
                  </a:lnTo>
                  <a:lnTo>
                    <a:pt x="601" y="1273"/>
                  </a:lnTo>
                  <a:lnTo>
                    <a:pt x="601" y="1269"/>
                  </a:lnTo>
                  <a:lnTo>
                    <a:pt x="601" y="1266"/>
                  </a:lnTo>
                  <a:lnTo>
                    <a:pt x="601" y="1260"/>
                  </a:lnTo>
                  <a:lnTo>
                    <a:pt x="601" y="1256"/>
                  </a:lnTo>
                  <a:lnTo>
                    <a:pt x="601" y="1252"/>
                  </a:lnTo>
                  <a:lnTo>
                    <a:pt x="604" y="1247"/>
                  </a:lnTo>
                  <a:lnTo>
                    <a:pt x="606" y="1239"/>
                  </a:lnTo>
                  <a:lnTo>
                    <a:pt x="614" y="1231"/>
                  </a:lnTo>
                  <a:lnTo>
                    <a:pt x="616" y="1228"/>
                  </a:lnTo>
                  <a:lnTo>
                    <a:pt x="622" y="1224"/>
                  </a:lnTo>
                  <a:lnTo>
                    <a:pt x="625" y="1222"/>
                  </a:lnTo>
                  <a:lnTo>
                    <a:pt x="631" y="1222"/>
                  </a:lnTo>
                  <a:lnTo>
                    <a:pt x="635" y="1218"/>
                  </a:lnTo>
                  <a:lnTo>
                    <a:pt x="641" y="1218"/>
                  </a:lnTo>
                  <a:lnTo>
                    <a:pt x="644" y="1218"/>
                  </a:lnTo>
                  <a:lnTo>
                    <a:pt x="650" y="1218"/>
                  </a:lnTo>
                  <a:lnTo>
                    <a:pt x="656" y="1218"/>
                  </a:lnTo>
                  <a:lnTo>
                    <a:pt x="660" y="1216"/>
                  </a:lnTo>
                  <a:lnTo>
                    <a:pt x="663" y="1214"/>
                  </a:lnTo>
                  <a:lnTo>
                    <a:pt x="669" y="1214"/>
                  </a:lnTo>
                  <a:lnTo>
                    <a:pt x="671" y="1210"/>
                  </a:lnTo>
                  <a:lnTo>
                    <a:pt x="675" y="1209"/>
                  </a:lnTo>
                  <a:lnTo>
                    <a:pt x="679" y="1207"/>
                  </a:lnTo>
                  <a:lnTo>
                    <a:pt x="680" y="1203"/>
                  </a:lnTo>
                  <a:lnTo>
                    <a:pt x="682" y="1197"/>
                  </a:lnTo>
                  <a:lnTo>
                    <a:pt x="682" y="1191"/>
                  </a:lnTo>
                  <a:lnTo>
                    <a:pt x="682" y="1184"/>
                  </a:lnTo>
                  <a:lnTo>
                    <a:pt x="682" y="1178"/>
                  </a:lnTo>
                  <a:lnTo>
                    <a:pt x="680" y="1172"/>
                  </a:lnTo>
                  <a:lnTo>
                    <a:pt x="680" y="1165"/>
                  </a:lnTo>
                  <a:lnTo>
                    <a:pt x="679" y="1159"/>
                  </a:lnTo>
                  <a:lnTo>
                    <a:pt x="679" y="1153"/>
                  </a:lnTo>
                  <a:lnTo>
                    <a:pt x="677" y="1146"/>
                  </a:lnTo>
                  <a:lnTo>
                    <a:pt x="677" y="1140"/>
                  </a:lnTo>
                  <a:lnTo>
                    <a:pt x="677" y="1134"/>
                  </a:lnTo>
                  <a:lnTo>
                    <a:pt x="677" y="1129"/>
                  </a:lnTo>
                  <a:lnTo>
                    <a:pt x="677" y="1125"/>
                  </a:lnTo>
                  <a:lnTo>
                    <a:pt x="677" y="1121"/>
                  </a:lnTo>
                  <a:lnTo>
                    <a:pt x="679" y="1117"/>
                  </a:lnTo>
                  <a:lnTo>
                    <a:pt x="682" y="1115"/>
                  </a:lnTo>
                  <a:lnTo>
                    <a:pt x="686" y="1113"/>
                  </a:lnTo>
                  <a:lnTo>
                    <a:pt x="690" y="1112"/>
                  </a:lnTo>
                  <a:lnTo>
                    <a:pt x="696" y="1110"/>
                  </a:lnTo>
                  <a:lnTo>
                    <a:pt x="701" y="1108"/>
                  </a:lnTo>
                  <a:lnTo>
                    <a:pt x="707" y="1104"/>
                  </a:lnTo>
                  <a:lnTo>
                    <a:pt x="713" y="1102"/>
                  </a:lnTo>
                  <a:lnTo>
                    <a:pt x="720" y="1100"/>
                  </a:lnTo>
                  <a:lnTo>
                    <a:pt x="728" y="1098"/>
                  </a:lnTo>
                  <a:lnTo>
                    <a:pt x="734" y="1094"/>
                  </a:lnTo>
                  <a:lnTo>
                    <a:pt x="741" y="1093"/>
                  </a:lnTo>
                  <a:lnTo>
                    <a:pt x="747" y="1089"/>
                  </a:lnTo>
                  <a:lnTo>
                    <a:pt x="753" y="1087"/>
                  </a:lnTo>
                  <a:lnTo>
                    <a:pt x="757" y="1083"/>
                  </a:lnTo>
                  <a:lnTo>
                    <a:pt x="762" y="1079"/>
                  </a:lnTo>
                  <a:lnTo>
                    <a:pt x="766" y="1077"/>
                  </a:lnTo>
                  <a:lnTo>
                    <a:pt x="770" y="1074"/>
                  </a:lnTo>
                  <a:lnTo>
                    <a:pt x="770" y="1070"/>
                  </a:lnTo>
                  <a:lnTo>
                    <a:pt x="772" y="1066"/>
                  </a:lnTo>
                  <a:lnTo>
                    <a:pt x="772" y="1060"/>
                  </a:lnTo>
                  <a:lnTo>
                    <a:pt x="772" y="1058"/>
                  </a:lnTo>
                  <a:lnTo>
                    <a:pt x="772" y="1053"/>
                  </a:lnTo>
                  <a:lnTo>
                    <a:pt x="770" y="1047"/>
                  </a:lnTo>
                  <a:lnTo>
                    <a:pt x="770" y="1043"/>
                  </a:lnTo>
                  <a:lnTo>
                    <a:pt x="768" y="1039"/>
                  </a:lnTo>
                  <a:lnTo>
                    <a:pt x="768" y="1034"/>
                  </a:lnTo>
                  <a:lnTo>
                    <a:pt x="766" y="1028"/>
                  </a:lnTo>
                  <a:lnTo>
                    <a:pt x="766" y="1024"/>
                  </a:lnTo>
                  <a:lnTo>
                    <a:pt x="766" y="1018"/>
                  </a:lnTo>
                  <a:lnTo>
                    <a:pt x="766" y="1013"/>
                  </a:lnTo>
                  <a:lnTo>
                    <a:pt x="768" y="1009"/>
                  </a:lnTo>
                  <a:lnTo>
                    <a:pt x="770" y="1005"/>
                  </a:lnTo>
                  <a:lnTo>
                    <a:pt x="774" y="999"/>
                  </a:lnTo>
                  <a:lnTo>
                    <a:pt x="776" y="996"/>
                  </a:lnTo>
                  <a:lnTo>
                    <a:pt x="781" y="992"/>
                  </a:lnTo>
                  <a:lnTo>
                    <a:pt x="785" y="986"/>
                  </a:lnTo>
                  <a:lnTo>
                    <a:pt x="791" y="984"/>
                  </a:lnTo>
                  <a:lnTo>
                    <a:pt x="796" y="982"/>
                  </a:lnTo>
                  <a:lnTo>
                    <a:pt x="802" y="980"/>
                  </a:lnTo>
                  <a:lnTo>
                    <a:pt x="808" y="978"/>
                  </a:lnTo>
                  <a:lnTo>
                    <a:pt x="815" y="977"/>
                  </a:lnTo>
                  <a:lnTo>
                    <a:pt x="821" y="975"/>
                  </a:lnTo>
                  <a:lnTo>
                    <a:pt x="827" y="973"/>
                  </a:lnTo>
                  <a:lnTo>
                    <a:pt x="833" y="971"/>
                  </a:lnTo>
                  <a:lnTo>
                    <a:pt x="838" y="969"/>
                  </a:lnTo>
                  <a:lnTo>
                    <a:pt x="844" y="967"/>
                  </a:lnTo>
                  <a:lnTo>
                    <a:pt x="848" y="965"/>
                  </a:lnTo>
                  <a:lnTo>
                    <a:pt x="852" y="961"/>
                  </a:lnTo>
                  <a:lnTo>
                    <a:pt x="855" y="959"/>
                  </a:lnTo>
                  <a:lnTo>
                    <a:pt x="859" y="952"/>
                  </a:lnTo>
                  <a:lnTo>
                    <a:pt x="861" y="946"/>
                  </a:lnTo>
                  <a:lnTo>
                    <a:pt x="859" y="942"/>
                  </a:lnTo>
                  <a:lnTo>
                    <a:pt x="859" y="939"/>
                  </a:lnTo>
                  <a:lnTo>
                    <a:pt x="859" y="933"/>
                  </a:lnTo>
                  <a:lnTo>
                    <a:pt x="859" y="929"/>
                  </a:lnTo>
                  <a:lnTo>
                    <a:pt x="857" y="925"/>
                  </a:lnTo>
                  <a:lnTo>
                    <a:pt x="855" y="920"/>
                  </a:lnTo>
                  <a:lnTo>
                    <a:pt x="855" y="916"/>
                  </a:lnTo>
                  <a:lnTo>
                    <a:pt x="857" y="910"/>
                  </a:lnTo>
                  <a:lnTo>
                    <a:pt x="857" y="904"/>
                  </a:lnTo>
                  <a:lnTo>
                    <a:pt x="859" y="901"/>
                  </a:lnTo>
                  <a:lnTo>
                    <a:pt x="863" y="895"/>
                  </a:lnTo>
                  <a:lnTo>
                    <a:pt x="867" y="891"/>
                  </a:lnTo>
                  <a:lnTo>
                    <a:pt x="871" y="885"/>
                  </a:lnTo>
                  <a:lnTo>
                    <a:pt x="874" y="882"/>
                  </a:lnTo>
                  <a:lnTo>
                    <a:pt x="880" y="878"/>
                  </a:lnTo>
                  <a:lnTo>
                    <a:pt x="884" y="878"/>
                  </a:lnTo>
                  <a:lnTo>
                    <a:pt x="888" y="874"/>
                  </a:lnTo>
                  <a:lnTo>
                    <a:pt x="893" y="874"/>
                  </a:lnTo>
                  <a:lnTo>
                    <a:pt x="897" y="874"/>
                  </a:lnTo>
                  <a:lnTo>
                    <a:pt x="903" y="874"/>
                  </a:lnTo>
                  <a:lnTo>
                    <a:pt x="907" y="874"/>
                  </a:lnTo>
                  <a:lnTo>
                    <a:pt x="911" y="874"/>
                  </a:lnTo>
                  <a:lnTo>
                    <a:pt x="916" y="874"/>
                  </a:lnTo>
                  <a:lnTo>
                    <a:pt x="920" y="874"/>
                  </a:lnTo>
                  <a:lnTo>
                    <a:pt x="924" y="872"/>
                  </a:lnTo>
                  <a:lnTo>
                    <a:pt x="928" y="870"/>
                  </a:lnTo>
                  <a:lnTo>
                    <a:pt x="931" y="868"/>
                  </a:lnTo>
                  <a:lnTo>
                    <a:pt x="937" y="864"/>
                  </a:lnTo>
                  <a:lnTo>
                    <a:pt x="939" y="861"/>
                  </a:lnTo>
                  <a:lnTo>
                    <a:pt x="941" y="853"/>
                  </a:lnTo>
                  <a:lnTo>
                    <a:pt x="943" y="847"/>
                  </a:lnTo>
                  <a:lnTo>
                    <a:pt x="945" y="842"/>
                  </a:lnTo>
                  <a:lnTo>
                    <a:pt x="945" y="834"/>
                  </a:lnTo>
                  <a:lnTo>
                    <a:pt x="947" y="826"/>
                  </a:lnTo>
                  <a:lnTo>
                    <a:pt x="947" y="819"/>
                  </a:lnTo>
                  <a:lnTo>
                    <a:pt x="947" y="813"/>
                  </a:lnTo>
                  <a:lnTo>
                    <a:pt x="947" y="806"/>
                  </a:lnTo>
                  <a:lnTo>
                    <a:pt x="947" y="798"/>
                  </a:lnTo>
                  <a:lnTo>
                    <a:pt x="947" y="790"/>
                  </a:lnTo>
                  <a:lnTo>
                    <a:pt x="947" y="785"/>
                  </a:lnTo>
                  <a:lnTo>
                    <a:pt x="947" y="779"/>
                  </a:lnTo>
                  <a:lnTo>
                    <a:pt x="949" y="775"/>
                  </a:lnTo>
                  <a:lnTo>
                    <a:pt x="950" y="771"/>
                  </a:lnTo>
                  <a:lnTo>
                    <a:pt x="952" y="769"/>
                  </a:lnTo>
                  <a:lnTo>
                    <a:pt x="956" y="766"/>
                  </a:lnTo>
                  <a:lnTo>
                    <a:pt x="960" y="766"/>
                  </a:lnTo>
                  <a:lnTo>
                    <a:pt x="964" y="762"/>
                  </a:lnTo>
                  <a:lnTo>
                    <a:pt x="968" y="762"/>
                  </a:lnTo>
                  <a:lnTo>
                    <a:pt x="973" y="762"/>
                  </a:lnTo>
                  <a:lnTo>
                    <a:pt x="979" y="762"/>
                  </a:lnTo>
                  <a:lnTo>
                    <a:pt x="985" y="762"/>
                  </a:lnTo>
                  <a:lnTo>
                    <a:pt x="992" y="762"/>
                  </a:lnTo>
                  <a:lnTo>
                    <a:pt x="998" y="762"/>
                  </a:lnTo>
                  <a:lnTo>
                    <a:pt x="1004" y="762"/>
                  </a:lnTo>
                  <a:lnTo>
                    <a:pt x="1007" y="760"/>
                  </a:lnTo>
                  <a:lnTo>
                    <a:pt x="1013" y="760"/>
                  </a:lnTo>
                  <a:lnTo>
                    <a:pt x="1017" y="758"/>
                  </a:lnTo>
                  <a:lnTo>
                    <a:pt x="1021" y="758"/>
                  </a:lnTo>
                  <a:lnTo>
                    <a:pt x="1025" y="754"/>
                  </a:lnTo>
                  <a:lnTo>
                    <a:pt x="1026" y="752"/>
                  </a:lnTo>
                  <a:lnTo>
                    <a:pt x="1026" y="748"/>
                  </a:lnTo>
                  <a:lnTo>
                    <a:pt x="1028" y="743"/>
                  </a:lnTo>
                  <a:lnTo>
                    <a:pt x="1026" y="739"/>
                  </a:lnTo>
                  <a:lnTo>
                    <a:pt x="1026" y="733"/>
                  </a:lnTo>
                  <a:lnTo>
                    <a:pt x="1026" y="729"/>
                  </a:lnTo>
                  <a:lnTo>
                    <a:pt x="1025" y="724"/>
                  </a:lnTo>
                  <a:lnTo>
                    <a:pt x="1025" y="720"/>
                  </a:lnTo>
                  <a:lnTo>
                    <a:pt x="1025" y="714"/>
                  </a:lnTo>
                  <a:lnTo>
                    <a:pt x="1025" y="710"/>
                  </a:lnTo>
                  <a:lnTo>
                    <a:pt x="1025" y="705"/>
                  </a:lnTo>
                  <a:lnTo>
                    <a:pt x="1025" y="699"/>
                  </a:lnTo>
                  <a:lnTo>
                    <a:pt x="1025" y="695"/>
                  </a:lnTo>
                  <a:lnTo>
                    <a:pt x="1026" y="690"/>
                  </a:lnTo>
                  <a:lnTo>
                    <a:pt x="1030" y="686"/>
                  </a:lnTo>
                  <a:lnTo>
                    <a:pt x="1034" y="682"/>
                  </a:lnTo>
                  <a:lnTo>
                    <a:pt x="1038" y="678"/>
                  </a:lnTo>
                  <a:lnTo>
                    <a:pt x="1044" y="674"/>
                  </a:lnTo>
                  <a:lnTo>
                    <a:pt x="1049" y="672"/>
                  </a:lnTo>
                  <a:lnTo>
                    <a:pt x="1057" y="671"/>
                  </a:lnTo>
                  <a:lnTo>
                    <a:pt x="1063" y="671"/>
                  </a:lnTo>
                  <a:lnTo>
                    <a:pt x="1068" y="671"/>
                  </a:lnTo>
                  <a:lnTo>
                    <a:pt x="1076" y="671"/>
                  </a:lnTo>
                  <a:lnTo>
                    <a:pt x="1082" y="671"/>
                  </a:lnTo>
                  <a:lnTo>
                    <a:pt x="1089" y="671"/>
                  </a:lnTo>
                  <a:lnTo>
                    <a:pt x="1093" y="671"/>
                  </a:lnTo>
                  <a:lnTo>
                    <a:pt x="1099" y="671"/>
                  </a:lnTo>
                  <a:lnTo>
                    <a:pt x="1103" y="671"/>
                  </a:lnTo>
                  <a:lnTo>
                    <a:pt x="1108" y="669"/>
                  </a:lnTo>
                  <a:lnTo>
                    <a:pt x="1110" y="667"/>
                  </a:lnTo>
                  <a:lnTo>
                    <a:pt x="1114" y="665"/>
                  </a:lnTo>
                  <a:lnTo>
                    <a:pt x="1116" y="661"/>
                  </a:lnTo>
                  <a:lnTo>
                    <a:pt x="1116" y="655"/>
                  </a:lnTo>
                  <a:lnTo>
                    <a:pt x="1116" y="650"/>
                  </a:lnTo>
                  <a:lnTo>
                    <a:pt x="1116" y="646"/>
                  </a:lnTo>
                  <a:lnTo>
                    <a:pt x="1114" y="640"/>
                  </a:lnTo>
                  <a:lnTo>
                    <a:pt x="1114" y="636"/>
                  </a:lnTo>
                  <a:lnTo>
                    <a:pt x="1112" y="631"/>
                  </a:lnTo>
                  <a:lnTo>
                    <a:pt x="1110" y="625"/>
                  </a:lnTo>
                  <a:lnTo>
                    <a:pt x="1108" y="621"/>
                  </a:lnTo>
                  <a:lnTo>
                    <a:pt x="1108" y="617"/>
                  </a:lnTo>
                  <a:lnTo>
                    <a:pt x="1106" y="614"/>
                  </a:lnTo>
                  <a:lnTo>
                    <a:pt x="1106" y="608"/>
                  </a:lnTo>
                  <a:lnTo>
                    <a:pt x="1106" y="604"/>
                  </a:lnTo>
                  <a:lnTo>
                    <a:pt x="1106" y="602"/>
                  </a:lnTo>
                  <a:lnTo>
                    <a:pt x="1106" y="596"/>
                  </a:lnTo>
                  <a:lnTo>
                    <a:pt x="1106" y="593"/>
                  </a:lnTo>
                  <a:lnTo>
                    <a:pt x="1108" y="589"/>
                  </a:lnTo>
                  <a:lnTo>
                    <a:pt x="1110" y="585"/>
                  </a:lnTo>
                  <a:lnTo>
                    <a:pt x="1112" y="581"/>
                  </a:lnTo>
                  <a:lnTo>
                    <a:pt x="1116" y="577"/>
                  </a:lnTo>
                  <a:lnTo>
                    <a:pt x="1120" y="575"/>
                  </a:lnTo>
                  <a:lnTo>
                    <a:pt x="1123" y="574"/>
                  </a:lnTo>
                  <a:lnTo>
                    <a:pt x="1127" y="572"/>
                  </a:lnTo>
                  <a:lnTo>
                    <a:pt x="1133" y="572"/>
                  </a:lnTo>
                  <a:lnTo>
                    <a:pt x="1137" y="570"/>
                  </a:lnTo>
                  <a:lnTo>
                    <a:pt x="1142" y="570"/>
                  </a:lnTo>
                  <a:lnTo>
                    <a:pt x="1148" y="570"/>
                  </a:lnTo>
                  <a:lnTo>
                    <a:pt x="1154" y="570"/>
                  </a:lnTo>
                  <a:lnTo>
                    <a:pt x="1158" y="568"/>
                  </a:lnTo>
                  <a:lnTo>
                    <a:pt x="1163" y="568"/>
                  </a:lnTo>
                  <a:lnTo>
                    <a:pt x="1169" y="564"/>
                  </a:lnTo>
                  <a:lnTo>
                    <a:pt x="1173" y="564"/>
                  </a:lnTo>
                  <a:lnTo>
                    <a:pt x="1177" y="560"/>
                  </a:lnTo>
                  <a:lnTo>
                    <a:pt x="1180" y="556"/>
                  </a:lnTo>
                  <a:lnTo>
                    <a:pt x="1182" y="553"/>
                  </a:lnTo>
                  <a:lnTo>
                    <a:pt x="1184" y="547"/>
                  </a:lnTo>
                  <a:lnTo>
                    <a:pt x="1184" y="539"/>
                  </a:lnTo>
                  <a:lnTo>
                    <a:pt x="1184" y="532"/>
                  </a:lnTo>
                  <a:lnTo>
                    <a:pt x="1184" y="528"/>
                  </a:lnTo>
                  <a:lnTo>
                    <a:pt x="1184" y="522"/>
                  </a:lnTo>
                  <a:lnTo>
                    <a:pt x="1184" y="518"/>
                  </a:lnTo>
                  <a:lnTo>
                    <a:pt x="1184" y="515"/>
                  </a:lnTo>
                  <a:lnTo>
                    <a:pt x="1182" y="511"/>
                  </a:lnTo>
                  <a:lnTo>
                    <a:pt x="1182" y="507"/>
                  </a:lnTo>
                  <a:lnTo>
                    <a:pt x="1182" y="503"/>
                  </a:lnTo>
                  <a:lnTo>
                    <a:pt x="1182" y="499"/>
                  </a:lnTo>
                  <a:lnTo>
                    <a:pt x="1180" y="494"/>
                  </a:lnTo>
                  <a:lnTo>
                    <a:pt x="1180" y="490"/>
                  </a:lnTo>
                  <a:lnTo>
                    <a:pt x="1180" y="486"/>
                  </a:lnTo>
                  <a:lnTo>
                    <a:pt x="1180" y="480"/>
                  </a:lnTo>
                  <a:lnTo>
                    <a:pt x="1180" y="473"/>
                  </a:lnTo>
                  <a:lnTo>
                    <a:pt x="1182" y="465"/>
                  </a:lnTo>
                  <a:lnTo>
                    <a:pt x="1184" y="460"/>
                  </a:lnTo>
                  <a:lnTo>
                    <a:pt x="1188" y="452"/>
                  </a:lnTo>
                  <a:lnTo>
                    <a:pt x="1194" y="448"/>
                  </a:lnTo>
                  <a:lnTo>
                    <a:pt x="1201" y="444"/>
                  </a:lnTo>
                  <a:lnTo>
                    <a:pt x="1207" y="441"/>
                  </a:lnTo>
                  <a:lnTo>
                    <a:pt x="1215" y="439"/>
                  </a:lnTo>
                  <a:lnTo>
                    <a:pt x="1220" y="439"/>
                  </a:lnTo>
                  <a:lnTo>
                    <a:pt x="1228" y="441"/>
                  </a:lnTo>
                  <a:lnTo>
                    <a:pt x="1234" y="441"/>
                  </a:lnTo>
                  <a:lnTo>
                    <a:pt x="1241" y="442"/>
                  </a:lnTo>
                  <a:lnTo>
                    <a:pt x="1247" y="446"/>
                  </a:lnTo>
                  <a:lnTo>
                    <a:pt x="1253" y="448"/>
                  </a:lnTo>
                  <a:lnTo>
                    <a:pt x="1258" y="450"/>
                  </a:lnTo>
                  <a:lnTo>
                    <a:pt x="1264" y="452"/>
                  </a:lnTo>
                  <a:lnTo>
                    <a:pt x="1268" y="452"/>
                  </a:lnTo>
                  <a:lnTo>
                    <a:pt x="1272" y="454"/>
                  </a:lnTo>
                  <a:lnTo>
                    <a:pt x="1276" y="452"/>
                  </a:lnTo>
                  <a:lnTo>
                    <a:pt x="1279" y="450"/>
                  </a:lnTo>
                  <a:lnTo>
                    <a:pt x="1281" y="446"/>
                  </a:lnTo>
                  <a:lnTo>
                    <a:pt x="1283" y="441"/>
                  </a:lnTo>
                  <a:lnTo>
                    <a:pt x="1283" y="433"/>
                  </a:lnTo>
                  <a:lnTo>
                    <a:pt x="1281" y="425"/>
                  </a:lnTo>
                  <a:lnTo>
                    <a:pt x="1281" y="418"/>
                  </a:lnTo>
                  <a:lnTo>
                    <a:pt x="1279" y="410"/>
                  </a:lnTo>
                  <a:lnTo>
                    <a:pt x="1277" y="406"/>
                  </a:lnTo>
                  <a:lnTo>
                    <a:pt x="1276" y="403"/>
                  </a:lnTo>
                  <a:lnTo>
                    <a:pt x="1274" y="399"/>
                  </a:lnTo>
                  <a:lnTo>
                    <a:pt x="1274" y="395"/>
                  </a:lnTo>
                  <a:lnTo>
                    <a:pt x="1270" y="387"/>
                  </a:lnTo>
                  <a:lnTo>
                    <a:pt x="1268" y="380"/>
                  </a:lnTo>
                  <a:lnTo>
                    <a:pt x="1264" y="370"/>
                  </a:lnTo>
                  <a:lnTo>
                    <a:pt x="1260" y="363"/>
                  </a:lnTo>
                  <a:lnTo>
                    <a:pt x="1258" y="357"/>
                  </a:lnTo>
                  <a:lnTo>
                    <a:pt x="1258" y="349"/>
                  </a:lnTo>
                  <a:lnTo>
                    <a:pt x="1258" y="344"/>
                  </a:lnTo>
                  <a:lnTo>
                    <a:pt x="1258" y="340"/>
                  </a:lnTo>
                  <a:lnTo>
                    <a:pt x="1260" y="334"/>
                  </a:lnTo>
                  <a:lnTo>
                    <a:pt x="1264" y="330"/>
                  </a:lnTo>
                  <a:lnTo>
                    <a:pt x="1268" y="328"/>
                  </a:lnTo>
                  <a:lnTo>
                    <a:pt x="1274" y="325"/>
                  </a:lnTo>
                  <a:lnTo>
                    <a:pt x="1279" y="325"/>
                  </a:lnTo>
                  <a:lnTo>
                    <a:pt x="1287" y="325"/>
                  </a:lnTo>
                  <a:lnTo>
                    <a:pt x="1295" y="325"/>
                  </a:lnTo>
                  <a:lnTo>
                    <a:pt x="1302" y="325"/>
                  </a:lnTo>
                  <a:lnTo>
                    <a:pt x="1310" y="325"/>
                  </a:lnTo>
                  <a:lnTo>
                    <a:pt x="1317" y="326"/>
                  </a:lnTo>
                  <a:lnTo>
                    <a:pt x="1325" y="326"/>
                  </a:lnTo>
                  <a:lnTo>
                    <a:pt x="1333" y="326"/>
                  </a:lnTo>
                  <a:lnTo>
                    <a:pt x="1338" y="326"/>
                  </a:lnTo>
                  <a:lnTo>
                    <a:pt x="1346" y="328"/>
                  </a:lnTo>
                  <a:lnTo>
                    <a:pt x="1350" y="326"/>
                  </a:lnTo>
                  <a:lnTo>
                    <a:pt x="1353" y="326"/>
                  </a:lnTo>
                  <a:lnTo>
                    <a:pt x="1357" y="325"/>
                  </a:lnTo>
                  <a:lnTo>
                    <a:pt x="1359" y="323"/>
                  </a:lnTo>
                  <a:lnTo>
                    <a:pt x="1359" y="319"/>
                  </a:lnTo>
                  <a:lnTo>
                    <a:pt x="1361" y="315"/>
                  </a:lnTo>
                  <a:lnTo>
                    <a:pt x="1359" y="311"/>
                  </a:lnTo>
                  <a:lnTo>
                    <a:pt x="1359" y="307"/>
                  </a:lnTo>
                  <a:lnTo>
                    <a:pt x="1357" y="302"/>
                  </a:lnTo>
                  <a:lnTo>
                    <a:pt x="1357" y="298"/>
                  </a:lnTo>
                  <a:lnTo>
                    <a:pt x="1355" y="292"/>
                  </a:lnTo>
                  <a:lnTo>
                    <a:pt x="1353" y="288"/>
                  </a:lnTo>
                  <a:lnTo>
                    <a:pt x="1353" y="283"/>
                  </a:lnTo>
                  <a:lnTo>
                    <a:pt x="1352" y="277"/>
                  </a:lnTo>
                  <a:lnTo>
                    <a:pt x="1352" y="273"/>
                  </a:lnTo>
                  <a:lnTo>
                    <a:pt x="1353" y="268"/>
                  </a:lnTo>
                  <a:lnTo>
                    <a:pt x="1353" y="264"/>
                  </a:lnTo>
                  <a:lnTo>
                    <a:pt x="1355" y="260"/>
                  </a:lnTo>
                  <a:lnTo>
                    <a:pt x="1359" y="256"/>
                  </a:lnTo>
                  <a:lnTo>
                    <a:pt x="1363" y="254"/>
                  </a:lnTo>
                  <a:lnTo>
                    <a:pt x="1369" y="252"/>
                  </a:lnTo>
                  <a:lnTo>
                    <a:pt x="1373" y="250"/>
                  </a:lnTo>
                  <a:lnTo>
                    <a:pt x="1376" y="249"/>
                  </a:lnTo>
                  <a:lnTo>
                    <a:pt x="1382" y="247"/>
                  </a:lnTo>
                  <a:lnTo>
                    <a:pt x="1388" y="245"/>
                  </a:lnTo>
                  <a:lnTo>
                    <a:pt x="1392" y="243"/>
                  </a:lnTo>
                  <a:lnTo>
                    <a:pt x="1395" y="241"/>
                  </a:lnTo>
                  <a:lnTo>
                    <a:pt x="1401" y="241"/>
                  </a:lnTo>
                  <a:lnTo>
                    <a:pt x="1405" y="237"/>
                  </a:lnTo>
                  <a:lnTo>
                    <a:pt x="1409" y="237"/>
                  </a:lnTo>
                  <a:lnTo>
                    <a:pt x="1412" y="235"/>
                  </a:lnTo>
                  <a:lnTo>
                    <a:pt x="1416" y="233"/>
                  </a:lnTo>
                  <a:lnTo>
                    <a:pt x="1422" y="231"/>
                  </a:lnTo>
                  <a:lnTo>
                    <a:pt x="1428" y="228"/>
                  </a:lnTo>
                  <a:lnTo>
                    <a:pt x="1431" y="222"/>
                  </a:lnTo>
                  <a:lnTo>
                    <a:pt x="1439" y="218"/>
                  </a:lnTo>
                  <a:lnTo>
                    <a:pt x="1445" y="216"/>
                  </a:lnTo>
                  <a:lnTo>
                    <a:pt x="1449" y="216"/>
                  </a:lnTo>
                  <a:lnTo>
                    <a:pt x="1452" y="214"/>
                  </a:lnTo>
                  <a:lnTo>
                    <a:pt x="1458" y="216"/>
                  </a:lnTo>
                  <a:lnTo>
                    <a:pt x="1462" y="216"/>
                  </a:lnTo>
                  <a:lnTo>
                    <a:pt x="1466" y="216"/>
                  </a:lnTo>
                  <a:lnTo>
                    <a:pt x="1469" y="218"/>
                  </a:lnTo>
                  <a:lnTo>
                    <a:pt x="1473" y="220"/>
                  </a:lnTo>
                  <a:lnTo>
                    <a:pt x="1475" y="224"/>
                  </a:lnTo>
                  <a:lnTo>
                    <a:pt x="1477" y="228"/>
                  </a:lnTo>
                  <a:lnTo>
                    <a:pt x="1477" y="231"/>
                  </a:lnTo>
                  <a:lnTo>
                    <a:pt x="1477" y="235"/>
                  </a:lnTo>
                  <a:close/>
                </a:path>
              </a:pathLst>
            </a:custGeom>
            <a:solidFill>
              <a:srgbClr val="2E2E3B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78" name="Freeform 43"/>
            <p:cNvSpPr/>
            <p:nvPr/>
          </p:nvSpPr>
          <p:spPr bwMode="auto">
            <a:xfrm>
              <a:off x="3141" y="1009"/>
              <a:ext cx="480" cy="752"/>
            </a:xfrm>
            <a:custGeom>
              <a:gdLst>
                <a:gd name="T0" fmla="*/ 356 w 960"/>
                <a:gd name="T1" fmla="*/ 17 h 1503"/>
                <a:gd name="T2" fmla="*/ 328 w 960"/>
                <a:gd name="T3" fmla="*/ 53 h 1503"/>
                <a:gd name="T4" fmla="*/ 290 w 960"/>
                <a:gd name="T5" fmla="*/ 108 h 1503"/>
                <a:gd name="T6" fmla="*/ 245 w 960"/>
                <a:gd name="T7" fmla="*/ 174 h 1503"/>
                <a:gd name="T8" fmla="*/ 198 w 960"/>
                <a:gd name="T9" fmla="*/ 249 h 1503"/>
                <a:gd name="T10" fmla="*/ 148 w 960"/>
                <a:gd name="T11" fmla="*/ 328 h 1503"/>
                <a:gd name="T12" fmla="*/ 102 w 960"/>
                <a:gd name="T13" fmla="*/ 405 h 1503"/>
                <a:gd name="T14" fmla="*/ 60 w 960"/>
                <a:gd name="T15" fmla="*/ 475 h 1503"/>
                <a:gd name="T16" fmla="*/ 28 w 960"/>
                <a:gd name="T17" fmla="*/ 534 h 1503"/>
                <a:gd name="T18" fmla="*/ 7 w 960"/>
                <a:gd name="T19" fmla="*/ 577 h 1503"/>
                <a:gd name="T20" fmla="*/ 1 w 960"/>
                <a:gd name="T21" fmla="*/ 601 h 1503"/>
                <a:gd name="T22" fmla="*/ 0 w 960"/>
                <a:gd name="T23" fmla="*/ 616 h 1503"/>
                <a:gd name="T24" fmla="*/ 0 w 960"/>
                <a:gd name="T25" fmla="*/ 635 h 1503"/>
                <a:gd name="T26" fmla="*/ 1 w 960"/>
                <a:gd name="T27" fmla="*/ 654 h 1503"/>
                <a:gd name="T28" fmla="*/ 3 w 960"/>
                <a:gd name="T29" fmla="*/ 674 h 1503"/>
                <a:gd name="T30" fmla="*/ 6 w 960"/>
                <a:gd name="T31" fmla="*/ 693 h 1503"/>
                <a:gd name="T32" fmla="*/ 9 w 960"/>
                <a:gd name="T33" fmla="*/ 711 h 1503"/>
                <a:gd name="T34" fmla="*/ 13 w 960"/>
                <a:gd name="T35" fmla="*/ 726 h 1503"/>
                <a:gd name="T36" fmla="*/ 20 w 960"/>
                <a:gd name="T37" fmla="*/ 741 h 1503"/>
                <a:gd name="T38" fmla="*/ 37 w 960"/>
                <a:gd name="T39" fmla="*/ 752 h 1503"/>
                <a:gd name="T40" fmla="*/ 52 w 960"/>
                <a:gd name="T41" fmla="*/ 742 h 1503"/>
                <a:gd name="T42" fmla="*/ 80 w 960"/>
                <a:gd name="T43" fmla="*/ 708 h 1503"/>
                <a:gd name="T44" fmla="*/ 119 w 960"/>
                <a:gd name="T45" fmla="*/ 657 h 1503"/>
                <a:gd name="T46" fmla="*/ 164 w 960"/>
                <a:gd name="T47" fmla="*/ 592 h 1503"/>
                <a:gd name="T48" fmla="*/ 214 w 960"/>
                <a:gd name="T49" fmla="*/ 518 h 1503"/>
                <a:gd name="T50" fmla="*/ 266 w 960"/>
                <a:gd name="T51" fmla="*/ 441 h 1503"/>
                <a:gd name="T52" fmla="*/ 318 w 960"/>
                <a:gd name="T53" fmla="*/ 364 h 1503"/>
                <a:gd name="T54" fmla="*/ 366 w 960"/>
                <a:gd name="T55" fmla="*/ 292 h 1503"/>
                <a:gd name="T56" fmla="*/ 408 w 960"/>
                <a:gd name="T57" fmla="*/ 230 h 1503"/>
                <a:gd name="T58" fmla="*/ 441 w 960"/>
                <a:gd name="T59" fmla="*/ 183 h 1503"/>
                <a:gd name="T60" fmla="*/ 463 w 960"/>
                <a:gd name="T61" fmla="*/ 155 h 1503"/>
                <a:gd name="T62" fmla="*/ 474 w 960"/>
                <a:gd name="T63" fmla="*/ 136 h 1503"/>
                <a:gd name="T64" fmla="*/ 479 w 960"/>
                <a:gd name="T65" fmla="*/ 123 h 1503"/>
                <a:gd name="T66" fmla="*/ 476 w 960"/>
                <a:gd name="T67" fmla="*/ 109 h 1503"/>
                <a:gd name="T68" fmla="*/ 460 w 960"/>
                <a:gd name="T69" fmla="*/ 103 h 1503"/>
                <a:gd name="T70" fmla="*/ 447 w 960"/>
                <a:gd name="T71" fmla="*/ 103 h 1503"/>
                <a:gd name="T72" fmla="*/ 432 w 960"/>
                <a:gd name="T73" fmla="*/ 107 h 1503"/>
                <a:gd name="T74" fmla="*/ 417 w 960"/>
                <a:gd name="T75" fmla="*/ 112 h 1503"/>
                <a:gd name="T76" fmla="*/ 403 w 960"/>
                <a:gd name="T77" fmla="*/ 121 h 1503"/>
                <a:gd name="T78" fmla="*/ 386 w 960"/>
                <a:gd name="T79" fmla="*/ 135 h 1503"/>
                <a:gd name="T80" fmla="*/ 368 w 960"/>
                <a:gd name="T81" fmla="*/ 147 h 1503"/>
                <a:gd name="T82" fmla="*/ 358 w 960"/>
                <a:gd name="T83" fmla="*/ 147 h 1503"/>
                <a:gd name="T84" fmla="*/ 358 w 960"/>
                <a:gd name="T85" fmla="*/ 130 h 1503"/>
                <a:gd name="T86" fmla="*/ 366 w 960"/>
                <a:gd name="T87" fmla="*/ 114 h 1503"/>
                <a:gd name="T88" fmla="*/ 383 w 960"/>
                <a:gd name="T89" fmla="*/ 99 h 1503"/>
                <a:gd name="T90" fmla="*/ 399 w 960"/>
                <a:gd name="T91" fmla="*/ 90 h 1503"/>
                <a:gd name="T92" fmla="*/ 413 w 960"/>
                <a:gd name="T93" fmla="*/ 86 h 1503"/>
                <a:gd name="T94" fmla="*/ 425 w 960"/>
                <a:gd name="T95" fmla="*/ 82 h 1503"/>
                <a:gd name="T96" fmla="*/ 440 w 960"/>
                <a:gd name="T97" fmla="*/ 77 h 1503"/>
                <a:gd name="T98" fmla="*/ 458 w 960"/>
                <a:gd name="T99" fmla="*/ 68 h 1503"/>
                <a:gd name="T100" fmla="*/ 466 w 960"/>
                <a:gd name="T101" fmla="*/ 54 h 1503"/>
                <a:gd name="T102" fmla="*/ 456 w 960"/>
                <a:gd name="T103" fmla="*/ 36 h 1503"/>
                <a:gd name="T104" fmla="*/ 441 w 960"/>
                <a:gd name="T105" fmla="*/ 20 h 1503"/>
                <a:gd name="T106" fmla="*/ 422 w 960"/>
                <a:gd name="T107" fmla="*/ 9 h 1503"/>
                <a:gd name="T108" fmla="*/ 402 w 960"/>
                <a:gd name="T109" fmla="*/ 1 h 1503"/>
                <a:gd name="T110" fmla="*/ 383 w 960"/>
                <a:gd name="T111" fmla="*/ 0 h 1503"/>
                <a:gd name="T112" fmla="*/ 371 w 960"/>
                <a:gd name="T113" fmla="*/ 5 h 1503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960"/>
                <a:gd name="T172" fmla="*/ 0 h 1503"/>
                <a:gd name="T173" fmla="*/ 960 w 960"/>
                <a:gd name="T174" fmla="*/ 1503 h 1503"/>
              </a:gdLst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960" h="1503">
                  <a:moveTo>
                    <a:pt x="741" y="9"/>
                  </a:moveTo>
                  <a:lnTo>
                    <a:pt x="736" y="9"/>
                  </a:lnTo>
                  <a:lnTo>
                    <a:pt x="732" y="15"/>
                  </a:lnTo>
                  <a:lnTo>
                    <a:pt x="724" y="19"/>
                  </a:lnTo>
                  <a:lnTo>
                    <a:pt x="718" y="26"/>
                  </a:lnTo>
                  <a:lnTo>
                    <a:pt x="711" y="34"/>
                  </a:lnTo>
                  <a:lnTo>
                    <a:pt x="703" y="44"/>
                  </a:lnTo>
                  <a:lnTo>
                    <a:pt x="696" y="53"/>
                  </a:lnTo>
                  <a:lnTo>
                    <a:pt x="686" y="64"/>
                  </a:lnTo>
                  <a:lnTo>
                    <a:pt x="677" y="78"/>
                  </a:lnTo>
                  <a:lnTo>
                    <a:pt x="667" y="91"/>
                  </a:lnTo>
                  <a:lnTo>
                    <a:pt x="656" y="106"/>
                  </a:lnTo>
                  <a:lnTo>
                    <a:pt x="644" y="122"/>
                  </a:lnTo>
                  <a:lnTo>
                    <a:pt x="633" y="139"/>
                  </a:lnTo>
                  <a:lnTo>
                    <a:pt x="620" y="156"/>
                  </a:lnTo>
                  <a:lnTo>
                    <a:pt x="606" y="175"/>
                  </a:lnTo>
                  <a:lnTo>
                    <a:pt x="595" y="196"/>
                  </a:lnTo>
                  <a:lnTo>
                    <a:pt x="580" y="215"/>
                  </a:lnTo>
                  <a:lnTo>
                    <a:pt x="564" y="236"/>
                  </a:lnTo>
                  <a:lnTo>
                    <a:pt x="551" y="256"/>
                  </a:lnTo>
                  <a:lnTo>
                    <a:pt x="538" y="279"/>
                  </a:lnTo>
                  <a:lnTo>
                    <a:pt x="521" y="300"/>
                  </a:lnTo>
                  <a:lnTo>
                    <a:pt x="506" y="323"/>
                  </a:lnTo>
                  <a:lnTo>
                    <a:pt x="490" y="348"/>
                  </a:lnTo>
                  <a:lnTo>
                    <a:pt x="475" y="372"/>
                  </a:lnTo>
                  <a:lnTo>
                    <a:pt x="460" y="397"/>
                  </a:lnTo>
                  <a:lnTo>
                    <a:pt x="443" y="422"/>
                  </a:lnTo>
                  <a:lnTo>
                    <a:pt x="426" y="447"/>
                  </a:lnTo>
                  <a:lnTo>
                    <a:pt x="410" y="473"/>
                  </a:lnTo>
                  <a:lnTo>
                    <a:pt x="395" y="498"/>
                  </a:lnTo>
                  <a:lnTo>
                    <a:pt x="378" y="525"/>
                  </a:lnTo>
                  <a:lnTo>
                    <a:pt x="363" y="551"/>
                  </a:lnTo>
                  <a:lnTo>
                    <a:pt x="346" y="578"/>
                  </a:lnTo>
                  <a:lnTo>
                    <a:pt x="329" y="602"/>
                  </a:lnTo>
                  <a:lnTo>
                    <a:pt x="313" y="629"/>
                  </a:lnTo>
                  <a:lnTo>
                    <a:pt x="296" y="656"/>
                  </a:lnTo>
                  <a:lnTo>
                    <a:pt x="281" y="680"/>
                  </a:lnTo>
                  <a:lnTo>
                    <a:pt x="264" y="707"/>
                  </a:lnTo>
                  <a:lnTo>
                    <a:pt x="249" y="732"/>
                  </a:lnTo>
                  <a:lnTo>
                    <a:pt x="234" y="758"/>
                  </a:lnTo>
                  <a:lnTo>
                    <a:pt x="218" y="785"/>
                  </a:lnTo>
                  <a:lnTo>
                    <a:pt x="203" y="810"/>
                  </a:lnTo>
                  <a:lnTo>
                    <a:pt x="190" y="834"/>
                  </a:lnTo>
                  <a:lnTo>
                    <a:pt x="175" y="857"/>
                  </a:lnTo>
                  <a:lnTo>
                    <a:pt x="161" y="882"/>
                  </a:lnTo>
                  <a:lnTo>
                    <a:pt x="146" y="905"/>
                  </a:lnTo>
                  <a:lnTo>
                    <a:pt x="135" y="928"/>
                  </a:lnTo>
                  <a:lnTo>
                    <a:pt x="121" y="950"/>
                  </a:lnTo>
                  <a:lnTo>
                    <a:pt x="110" y="971"/>
                  </a:lnTo>
                  <a:lnTo>
                    <a:pt x="97" y="992"/>
                  </a:lnTo>
                  <a:lnTo>
                    <a:pt x="85" y="1011"/>
                  </a:lnTo>
                  <a:lnTo>
                    <a:pt x="74" y="1032"/>
                  </a:lnTo>
                  <a:lnTo>
                    <a:pt x="66" y="1051"/>
                  </a:lnTo>
                  <a:lnTo>
                    <a:pt x="55" y="1068"/>
                  </a:lnTo>
                  <a:lnTo>
                    <a:pt x="47" y="1085"/>
                  </a:lnTo>
                  <a:lnTo>
                    <a:pt x="40" y="1100"/>
                  </a:lnTo>
                  <a:lnTo>
                    <a:pt x="32" y="1118"/>
                  </a:lnTo>
                  <a:lnTo>
                    <a:pt x="25" y="1131"/>
                  </a:lnTo>
                  <a:lnTo>
                    <a:pt x="19" y="1144"/>
                  </a:lnTo>
                  <a:lnTo>
                    <a:pt x="13" y="1154"/>
                  </a:lnTo>
                  <a:lnTo>
                    <a:pt x="9" y="1165"/>
                  </a:lnTo>
                  <a:lnTo>
                    <a:pt x="5" y="1175"/>
                  </a:lnTo>
                  <a:lnTo>
                    <a:pt x="4" y="1182"/>
                  </a:lnTo>
                  <a:lnTo>
                    <a:pt x="2" y="1190"/>
                  </a:lnTo>
                  <a:lnTo>
                    <a:pt x="2" y="1196"/>
                  </a:lnTo>
                  <a:lnTo>
                    <a:pt x="2" y="1201"/>
                  </a:lnTo>
                  <a:lnTo>
                    <a:pt x="2" y="1205"/>
                  </a:lnTo>
                  <a:lnTo>
                    <a:pt x="0" y="1211"/>
                  </a:lnTo>
                  <a:lnTo>
                    <a:pt x="0" y="1216"/>
                  </a:lnTo>
                  <a:lnTo>
                    <a:pt x="0" y="1220"/>
                  </a:lnTo>
                  <a:lnTo>
                    <a:pt x="0" y="1226"/>
                  </a:lnTo>
                  <a:lnTo>
                    <a:pt x="0" y="1232"/>
                  </a:lnTo>
                  <a:lnTo>
                    <a:pt x="0" y="1239"/>
                  </a:lnTo>
                  <a:lnTo>
                    <a:pt x="0" y="1243"/>
                  </a:lnTo>
                  <a:lnTo>
                    <a:pt x="0" y="1251"/>
                  </a:lnTo>
                  <a:lnTo>
                    <a:pt x="0" y="1256"/>
                  </a:lnTo>
                  <a:lnTo>
                    <a:pt x="0" y="1262"/>
                  </a:lnTo>
                  <a:lnTo>
                    <a:pt x="0" y="1270"/>
                  </a:lnTo>
                  <a:lnTo>
                    <a:pt x="0" y="1275"/>
                  </a:lnTo>
                  <a:lnTo>
                    <a:pt x="0" y="1283"/>
                  </a:lnTo>
                  <a:lnTo>
                    <a:pt x="2" y="1289"/>
                  </a:lnTo>
                  <a:lnTo>
                    <a:pt x="2" y="1294"/>
                  </a:lnTo>
                  <a:lnTo>
                    <a:pt x="2" y="1302"/>
                  </a:lnTo>
                  <a:lnTo>
                    <a:pt x="2" y="1308"/>
                  </a:lnTo>
                  <a:lnTo>
                    <a:pt x="4" y="1315"/>
                  </a:lnTo>
                  <a:lnTo>
                    <a:pt x="4" y="1321"/>
                  </a:lnTo>
                  <a:lnTo>
                    <a:pt x="4" y="1329"/>
                  </a:lnTo>
                  <a:lnTo>
                    <a:pt x="4" y="1334"/>
                  </a:lnTo>
                  <a:lnTo>
                    <a:pt x="5" y="1342"/>
                  </a:lnTo>
                  <a:lnTo>
                    <a:pt x="5" y="1348"/>
                  </a:lnTo>
                  <a:lnTo>
                    <a:pt x="5" y="1355"/>
                  </a:lnTo>
                  <a:lnTo>
                    <a:pt x="5" y="1361"/>
                  </a:lnTo>
                  <a:lnTo>
                    <a:pt x="7" y="1367"/>
                  </a:lnTo>
                  <a:lnTo>
                    <a:pt x="9" y="1372"/>
                  </a:lnTo>
                  <a:lnTo>
                    <a:pt x="9" y="1380"/>
                  </a:lnTo>
                  <a:lnTo>
                    <a:pt x="11" y="1386"/>
                  </a:lnTo>
                  <a:lnTo>
                    <a:pt x="13" y="1393"/>
                  </a:lnTo>
                  <a:lnTo>
                    <a:pt x="13" y="1399"/>
                  </a:lnTo>
                  <a:lnTo>
                    <a:pt x="13" y="1405"/>
                  </a:lnTo>
                  <a:lnTo>
                    <a:pt x="15" y="1410"/>
                  </a:lnTo>
                  <a:lnTo>
                    <a:pt x="17" y="1416"/>
                  </a:lnTo>
                  <a:lnTo>
                    <a:pt x="17" y="1422"/>
                  </a:lnTo>
                  <a:lnTo>
                    <a:pt x="19" y="1427"/>
                  </a:lnTo>
                  <a:lnTo>
                    <a:pt x="21" y="1433"/>
                  </a:lnTo>
                  <a:lnTo>
                    <a:pt x="23" y="1439"/>
                  </a:lnTo>
                  <a:lnTo>
                    <a:pt x="23" y="1443"/>
                  </a:lnTo>
                  <a:lnTo>
                    <a:pt x="25" y="1448"/>
                  </a:lnTo>
                  <a:lnTo>
                    <a:pt x="26" y="1452"/>
                  </a:lnTo>
                  <a:lnTo>
                    <a:pt x="28" y="1458"/>
                  </a:lnTo>
                  <a:lnTo>
                    <a:pt x="30" y="1462"/>
                  </a:lnTo>
                  <a:lnTo>
                    <a:pt x="32" y="1467"/>
                  </a:lnTo>
                  <a:lnTo>
                    <a:pt x="34" y="1471"/>
                  </a:lnTo>
                  <a:lnTo>
                    <a:pt x="38" y="1475"/>
                  </a:lnTo>
                  <a:lnTo>
                    <a:pt x="40" y="1481"/>
                  </a:lnTo>
                  <a:lnTo>
                    <a:pt x="45" y="1488"/>
                  </a:lnTo>
                  <a:lnTo>
                    <a:pt x="51" y="1494"/>
                  </a:lnTo>
                  <a:lnTo>
                    <a:pt x="55" y="1498"/>
                  </a:lnTo>
                  <a:lnTo>
                    <a:pt x="61" y="1502"/>
                  </a:lnTo>
                  <a:lnTo>
                    <a:pt x="66" y="1503"/>
                  </a:lnTo>
                  <a:lnTo>
                    <a:pt x="74" y="1503"/>
                  </a:lnTo>
                  <a:lnTo>
                    <a:pt x="80" y="1503"/>
                  </a:lnTo>
                  <a:lnTo>
                    <a:pt x="83" y="1502"/>
                  </a:lnTo>
                  <a:lnTo>
                    <a:pt x="87" y="1500"/>
                  </a:lnTo>
                  <a:lnTo>
                    <a:pt x="91" y="1496"/>
                  </a:lnTo>
                  <a:lnTo>
                    <a:pt x="99" y="1490"/>
                  </a:lnTo>
                  <a:lnTo>
                    <a:pt x="104" y="1483"/>
                  </a:lnTo>
                  <a:lnTo>
                    <a:pt x="112" y="1475"/>
                  </a:lnTo>
                  <a:lnTo>
                    <a:pt x="121" y="1465"/>
                  </a:lnTo>
                  <a:lnTo>
                    <a:pt x="131" y="1454"/>
                  </a:lnTo>
                  <a:lnTo>
                    <a:pt x="139" y="1443"/>
                  </a:lnTo>
                  <a:lnTo>
                    <a:pt x="150" y="1429"/>
                  </a:lnTo>
                  <a:lnTo>
                    <a:pt x="159" y="1416"/>
                  </a:lnTo>
                  <a:lnTo>
                    <a:pt x="173" y="1401"/>
                  </a:lnTo>
                  <a:lnTo>
                    <a:pt x="182" y="1386"/>
                  </a:lnTo>
                  <a:lnTo>
                    <a:pt x="196" y="1369"/>
                  </a:lnTo>
                  <a:lnTo>
                    <a:pt x="209" y="1351"/>
                  </a:lnTo>
                  <a:lnTo>
                    <a:pt x="224" y="1334"/>
                  </a:lnTo>
                  <a:lnTo>
                    <a:pt x="237" y="1313"/>
                  </a:lnTo>
                  <a:lnTo>
                    <a:pt x="251" y="1294"/>
                  </a:lnTo>
                  <a:lnTo>
                    <a:pt x="264" y="1273"/>
                  </a:lnTo>
                  <a:lnTo>
                    <a:pt x="279" y="1253"/>
                  </a:lnTo>
                  <a:lnTo>
                    <a:pt x="294" y="1230"/>
                  </a:lnTo>
                  <a:lnTo>
                    <a:pt x="312" y="1207"/>
                  </a:lnTo>
                  <a:lnTo>
                    <a:pt x="327" y="1184"/>
                  </a:lnTo>
                  <a:lnTo>
                    <a:pt x="344" y="1161"/>
                  </a:lnTo>
                  <a:lnTo>
                    <a:pt x="359" y="1137"/>
                  </a:lnTo>
                  <a:lnTo>
                    <a:pt x="376" y="1112"/>
                  </a:lnTo>
                  <a:lnTo>
                    <a:pt x="393" y="1087"/>
                  </a:lnTo>
                  <a:lnTo>
                    <a:pt x="410" y="1062"/>
                  </a:lnTo>
                  <a:lnTo>
                    <a:pt x="428" y="1036"/>
                  </a:lnTo>
                  <a:lnTo>
                    <a:pt x="445" y="1011"/>
                  </a:lnTo>
                  <a:lnTo>
                    <a:pt x="462" y="986"/>
                  </a:lnTo>
                  <a:lnTo>
                    <a:pt x="481" y="960"/>
                  </a:lnTo>
                  <a:lnTo>
                    <a:pt x="498" y="933"/>
                  </a:lnTo>
                  <a:lnTo>
                    <a:pt x="515" y="908"/>
                  </a:lnTo>
                  <a:lnTo>
                    <a:pt x="532" y="882"/>
                  </a:lnTo>
                  <a:lnTo>
                    <a:pt x="549" y="855"/>
                  </a:lnTo>
                  <a:lnTo>
                    <a:pt x="566" y="831"/>
                  </a:lnTo>
                  <a:lnTo>
                    <a:pt x="583" y="804"/>
                  </a:lnTo>
                  <a:lnTo>
                    <a:pt x="601" y="777"/>
                  </a:lnTo>
                  <a:lnTo>
                    <a:pt x="618" y="753"/>
                  </a:lnTo>
                  <a:lnTo>
                    <a:pt x="635" y="728"/>
                  </a:lnTo>
                  <a:lnTo>
                    <a:pt x="650" y="703"/>
                  </a:lnTo>
                  <a:lnTo>
                    <a:pt x="667" y="678"/>
                  </a:lnTo>
                  <a:lnTo>
                    <a:pt x="684" y="654"/>
                  </a:lnTo>
                  <a:lnTo>
                    <a:pt x="699" y="629"/>
                  </a:lnTo>
                  <a:lnTo>
                    <a:pt x="717" y="606"/>
                  </a:lnTo>
                  <a:lnTo>
                    <a:pt x="732" y="583"/>
                  </a:lnTo>
                  <a:lnTo>
                    <a:pt x="747" y="563"/>
                  </a:lnTo>
                  <a:lnTo>
                    <a:pt x="762" y="540"/>
                  </a:lnTo>
                  <a:lnTo>
                    <a:pt x="775" y="519"/>
                  </a:lnTo>
                  <a:lnTo>
                    <a:pt x="789" y="498"/>
                  </a:lnTo>
                  <a:lnTo>
                    <a:pt x="802" y="479"/>
                  </a:lnTo>
                  <a:lnTo>
                    <a:pt x="815" y="460"/>
                  </a:lnTo>
                  <a:lnTo>
                    <a:pt x="829" y="441"/>
                  </a:lnTo>
                  <a:lnTo>
                    <a:pt x="840" y="424"/>
                  </a:lnTo>
                  <a:lnTo>
                    <a:pt x="852" y="409"/>
                  </a:lnTo>
                  <a:lnTo>
                    <a:pt x="863" y="391"/>
                  </a:lnTo>
                  <a:lnTo>
                    <a:pt x="872" y="378"/>
                  </a:lnTo>
                  <a:lnTo>
                    <a:pt x="882" y="365"/>
                  </a:lnTo>
                  <a:lnTo>
                    <a:pt x="891" y="353"/>
                  </a:lnTo>
                  <a:lnTo>
                    <a:pt x="899" y="340"/>
                  </a:lnTo>
                  <a:lnTo>
                    <a:pt x="907" y="333"/>
                  </a:lnTo>
                  <a:lnTo>
                    <a:pt x="914" y="323"/>
                  </a:lnTo>
                  <a:lnTo>
                    <a:pt x="920" y="317"/>
                  </a:lnTo>
                  <a:lnTo>
                    <a:pt x="926" y="310"/>
                  </a:lnTo>
                  <a:lnTo>
                    <a:pt x="931" y="302"/>
                  </a:lnTo>
                  <a:lnTo>
                    <a:pt x="935" y="296"/>
                  </a:lnTo>
                  <a:lnTo>
                    <a:pt x="939" y="289"/>
                  </a:lnTo>
                  <a:lnTo>
                    <a:pt x="943" y="283"/>
                  </a:lnTo>
                  <a:lnTo>
                    <a:pt x="947" y="279"/>
                  </a:lnTo>
                  <a:lnTo>
                    <a:pt x="948" y="272"/>
                  </a:lnTo>
                  <a:lnTo>
                    <a:pt x="952" y="268"/>
                  </a:lnTo>
                  <a:lnTo>
                    <a:pt x="954" y="262"/>
                  </a:lnTo>
                  <a:lnTo>
                    <a:pt x="956" y="258"/>
                  </a:lnTo>
                  <a:lnTo>
                    <a:pt x="958" y="253"/>
                  </a:lnTo>
                  <a:lnTo>
                    <a:pt x="958" y="249"/>
                  </a:lnTo>
                  <a:lnTo>
                    <a:pt x="958" y="245"/>
                  </a:lnTo>
                  <a:lnTo>
                    <a:pt x="960" y="241"/>
                  </a:lnTo>
                  <a:lnTo>
                    <a:pt x="960" y="237"/>
                  </a:lnTo>
                  <a:lnTo>
                    <a:pt x="960" y="236"/>
                  </a:lnTo>
                  <a:lnTo>
                    <a:pt x="958" y="228"/>
                  </a:lnTo>
                  <a:lnTo>
                    <a:pt x="956" y="222"/>
                  </a:lnTo>
                  <a:lnTo>
                    <a:pt x="952" y="218"/>
                  </a:lnTo>
                  <a:lnTo>
                    <a:pt x="948" y="215"/>
                  </a:lnTo>
                  <a:lnTo>
                    <a:pt x="943" y="211"/>
                  </a:lnTo>
                  <a:lnTo>
                    <a:pt x="937" y="207"/>
                  </a:lnTo>
                  <a:lnTo>
                    <a:pt x="931" y="205"/>
                  </a:lnTo>
                  <a:lnTo>
                    <a:pt x="924" y="205"/>
                  </a:lnTo>
                  <a:lnTo>
                    <a:pt x="920" y="205"/>
                  </a:lnTo>
                  <a:lnTo>
                    <a:pt x="914" y="205"/>
                  </a:lnTo>
                  <a:lnTo>
                    <a:pt x="910" y="205"/>
                  </a:lnTo>
                  <a:lnTo>
                    <a:pt x="907" y="205"/>
                  </a:lnTo>
                  <a:lnTo>
                    <a:pt x="903" y="205"/>
                  </a:lnTo>
                  <a:lnTo>
                    <a:pt x="897" y="205"/>
                  </a:lnTo>
                  <a:lnTo>
                    <a:pt x="893" y="205"/>
                  </a:lnTo>
                  <a:lnTo>
                    <a:pt x="890" y="207"/>
                  </a:lnTo>
                  <a:lnTo>
                    <a:pt x="884" y="207"/>
                  </a:lnTo>
                  <a:lnTo>
                    <a:pt x="878" y="209"/>
                  </a:lnTo>
                  <a:lnTo>
                    <a:pt x="872" y="209"/>
                  </a:lnTo>
                  <a:lnTo>
                    <a:pt x="869" y="211"/>
                  </a:lnTo>
                  <a:lnTo>
                    <a:pt x="863" y="213"/>
                  </a:lnTo>
                  <a:lnTo>
                    <a:pt x="859" y="215"/>
                  </a:lnTo>
                  <a:lnTo>
                    <a:pt x="853" y="217"/>
                  </a:lnTo>
                  <a:lnTo>
                    <a:pt x="850" y="218"/>
                  </a:lnTo>
                  <a:lnTo>
                    <a:pt x="844" y="220"/>
                  </a:lnTo>
                  <a:lnTo>
                    <a:pt x="840" y="222"/>
                  </a:lnTo>
                  <a:lnTo>
                    <a:pt x="834" y="224"/>
                  </a:lnTo>
                  <a:lnTo>
                    <a:pt x="829" y="228"/>
                  </a:lnTo>
                  <a:lnTo>
                    <a:pt x="825" y="230"/>
                  </a:lnTo>
                  <a:lnTo>
                    <a:pt x="819" y="232"/>
                  </a:lnTo>
                  <a:lnTo>
                    <a:pt x="815" y="236"/>
                  </a:lnTo>
                  <a:lnTo>
                    <a:pt x="812" y="239"/>
                  </a:lnTo>
                  <a:lnTo>
                    <a:pt x="806" y="241"/>
                  </a:lnTo>
                  <a:lnTo>
                    <a:pt x="802" y="243"/>
                  </a:lnTo>
                  <a:lnTo>
                    <a:pt x="798" y="247"/>
                  </a:lnTo>
                  <a:lnTo>
                    <a:pt x="793" y="251"/>
                  </a:lnTo>
                  <a:lnTo>
                    <a:pt x="785" y="256"/>
                  </a:lnTo>
                  <a:lnTo>
                    <a:pt x="779" y="264"/>
                  </a:lnTo>
                  <a:lnTo>
                    <a:pt x="772" y="270"/>
                  </a:lnTo>
                  <a:lnTo>
                    <a:pt x="764" y="275"/>
                  </a:lnTo>
                  <a:lnTo>
                    <a:pt x="758" y="281"/>
                  </a:lnTo>
                  <a:lnTo>
                    <a:pt x="751" y="287"/>
                  </a:lnTo>
                  <a:lnTo>
                    <a:pt x="745" y="289"/>
                  </a:lnTo>
                  <a:lnTo>
                    <a:pt x="741" y="293"/>
                  </a:lnTo>
                  <a:lnTo>
                    <a:pt x="736" y="294"/>
                  </a:lnTo>
                  <a:lnTo>
                    <a:pt x="732" y="296"/>
                  </a:lnTo>
                  <a:lnTo>
                    <a:pt x="728" y="296"/>
                  </a:lnTo>
                  <a:lnTo>
                    <a:pt x="724" y="298"/>
                  </a:lnTo>
                  <a:lnTo>
                    <a:pt x="720" y="296"/>
                  </a:lnTo>
                  <a:lnTo>
                    <a:pt x="718" y="296"/>
                  </a:lnTo>
                  <a:lnTo>
                    <a:pt x="715" y="294"/>
                  </a:lnTo>
                  <a:lnTo>
                    <a:pt x="713" y="289"/>
                  </a:lnTo>
                  <a:lnTo>
                    <a:pt x="711" y="283"/>
                  </a:lnTo>
                  <a:lnTo>
                    <a:pt x="711" y="275"/>
                  </a:lnTo>
                  <a:lnTo>
                    <a:pt x="711" y="270"/>
                  </a:lnTo>
                  <a:lnTo>
                    <a:pt x="713" y="266"/>
                  </a:lnTo>
                  <a:lnTo>
                    <a:pt x="715" y="260"/>
                  </a:lnTo>
                  <a:lnTo>
                    <a:pt x="717" y="256"/>
                  </a:lnTo>
                  <a:lnTo>
                    <a:pt x="718" y="251"/>
                  </a:lnTo>
                  <a:lnTo>
                    <a:pt x="720" y="245"/>
                  </a:lnTo>
                  <a:lnTo>
                    <a:pt x="724" y="239"/>
                  </a:lnTo>
                  <a:lnTo>
                    <a:pt x="728" y="236"/>
                  </a:lnTo>
                  <a:lnTo>
                    <a:pt x="732" y="228"/>
                  </a:lnTo>
                  <a:lnTo>
                    <a:pt x="737" y="224"/>
                  </a:lnTo>
                  <a:lnTo>
                    <a:pt x="741" y="218"/>
                  </a:lnTo>
                  <a:lnTo>
                    <a:pt x="747" y="215"/>
                  </a:lnTo>
                  <a:lnTo>
                    <a:pt x="751" y="207"/>
                  </a:lnTo>
                  <a:lnTo>
                    <a:pt x="758" y="203"/>
                  </a:lnTo>
                  <a:lnTo>
                    <a:pt x="766" y="198"/>
                  </a:lnTo>
                  <a:lnTo>
                    <a:pt x="772" y="196"/>
                  </a:lnTo>
                  <a:lnTo>
                    <a:pt x="779" y="190"/>
                  </a:lnTo>
                  <a:lnTo>
                    <a:pt x="787" y="186"/>
                  </a:lnTo>
                  <a:lnTo>
                    <a:pt x="791" y="184"/>
                  </a:lnTo>
                  <a:lnTo>
                    <a:pt x="794" y="182"/>
                  </a:lnTo>
                  <a:lnTo>
                    <a:pt x="798" y="180"/>
                  </a:lnTo>
                  <a:lnTo>
                    <a:pt x="804" y="180"/>
                  </a:lnTo>
                  <a:lnTo>
                    <a:pt x="808" y="179"/>
                  </a:lnTo>
                  <a:lnTo>
                    <a:pt x="812" y="177"/>
                  </a:lnTo>
                  <a:lnTo>
                    <a:pt x="815" y="175"/>
                  </a:lnTo>
                  <a:lnTo>
                    <a:pt x="821" y="173"/>
                  </a:lnTo>
                  <a:lnTo>
                    <a:pt x="825" y="171"/>
                  </a:lnTo>
                  <a:lnTo>
                    <a:pt x="829" y="171"/>
                  </a:lnTo>
                  <a:lnTo>
                    <a:pt x="833" y="169"/>
                  </a:lnTo>
                  <a:lnTo>
                    <a:pt x="838" y="167"/>
                  </a:lnTo>
                  <a:lnTo>
                    <a:pt x="842" y="165"/>
                  </a:lnTo>
                  <a:lnTo>
                    <a:pt x="846" y="165"/>
                  </a:lnTo>
                  <a:lnTo>
                    <a:pt x="850" y="163"/>
                  </a:lnTo>
                  <a:lnTo>
                    <a:pt x="855" y="163"/>
                  </a:lnTo>
                  <a:lnTo>
                    <a:pt x="859" y="161"/>
                  </a:lnTo>
                  <a:lnTo>
                    <a:pt x="863" y="160"/>
                  </a:lnTo>
                  <a:lnTo>
                    <a:pt x="867" y="158"/>
                  </a:lnTo>
                  <a:lnTo>
                    <a:pt x="872" y="158"/>
                  </a:lnTo>
                  <a:lnTo>
                    <a:pt x="880" y="154"/>
                  </a:lnTo>
                  <a:lnTo>
                    <a:pt x="888" y="152"/>
                  </a:lnTo>
                  <a:lnTo>
                    <a:pt x="893" y="148"/>
                  </a:lnTo>
                  <a:lnTo>
                    <a:pt x="901" y="146"/>
                  </a:lnTo>
                  <a:lnTo>
                    <a:pt x="907" y="142"/>
                  </a:lnTo>
                  <a:lnTo>
                    <a:pt x="912" y="139"/>
                  </a:lnTo>
                  <a:lnTo>
                    <a:pt x="916" y="135"/>
                  </a:lnTo>
                  <a:lnTo>
                    <a:pt x="922" y="133"/>
                  </a:lnTo>
                  <a:lnTo>
                    <a:pt x="924" y="127"/>
                  </a:lnTo>
                  <a:lnTo>
                    <a:pt x="928" y="123"/>
                  </a:lnTo>
                  <a:lnTo>
                    <a:pt x="929" y="120"/>
                  </a:lnTo>
                  <a:lnTo>
                    <a:pt x="931" y="114"/>
                  </a:lnTo>
                  <a:lnTo>
                    <a:pt x="931" y="108"/>
                  </a:lnTo>
                  <a:lnTo>
                    <a:pt x="931" y="102"/>
                  </a:lnTo>
                  <a:lnTo>
                    <a:pt x="928" y="97"/>
                  </a:lnTo>
                  <a:lnTo>
                    <a:pt x="926" y="93"/>
                  </a:lnTo>
                  <a:lnTo>
                    <a:pt x="922" y="85"/>
                  </a:lnTo>
                  <a:lnTo>
                    <a:pt x="918" y="78"/>
                  </a:lnTo>
                  <a:lnTo>
                    <a:pt x="912" y="72"/>
                  </a:lnTo>
                  <a:lnTo>
                    <a:pt x="909" y="66"/>
                  </a:lnTo>
                  <a:lnTo>
                    <a:pt x="903" y="61"/>
                  </a:lnTo>
                  <a:lnTo>
                    <a:pt x="897" y="55"/>
                  </a:lnTo>
                  <a:lnTo>
                    <a:pt x="893" y="49"/>
                  </a:lnTo>
                  <a:lnTo>
                    <a:pt x="888" y="45"/>
                  </a:lnTo>
                  <a:lnTo>
                    <a:pt x="882" y="40"/>
                  </a:lnTo>
                  <a:lnTo>
                    <a:pt x="876" y="36"/>
                  </a:lnTo>
                  <a:lnTo>
                    <a:pt x="871" y="30"/>
                  </a:lnTo>
                  <a:lnTo>
                    <a:pt x="863" y="26"/>
                  </a:lnTo>
                  <a:lnTo>
                    <a:pt x="857" y="23"/>
                  </a:lnTo>
                  <a:lnTo>
                    <a:pt x="852" y="21"/>
                  </a:lnTo>
                  <a:lnTo>
                    <a:pt x="844" y="17"/>
                  </a:lnTo>
                  <a:lnTo>
                    <a:pt x="838" y="13"/>
                  </a:lnTo>
                  <a:lnTo>
                    <a:pt x="831" y="9"/>
                  </a:lnTo>
                  <a:lnTo>
                    <a:pt x="825" y="7"/>
                  </a:lnTo>
                  <a:lnTo>
                    <a:pt x="817" y="6"/>
                  </a:lnTo>
                  <a:lnTo>
                    <a:pt x="812" y="4"/>
                  </a:lnTo>
                  <a:lnTo>
                    <a:pt x="804" y="2"/>
                  </a:lnTo>
                  <a:lnTo>
                    <a:pt x="798" y="2"/>
                  </a:lnTo>
                  <a:lnTo>
                    <a:pt x="793" y="0"/>
                  </a:lnTo>
                  <a:lnTo>
                    <a:pt x="785" y="0"/>
                  </a:lnTo>
                  <a:lnTo>
                    <a:pt x="779" y="0"/>
                  </a:lnTo>
                  <a:lnTo>
                    <a:pt x="772" y="0"/>
                  </a:lnTo>
                  <a:lnTo>
                    <a:pt x="766" y="0"/>
                  </a:lnTo>
                  <a:lnTo>
                    <a:pt x="762" y="2"/>
                  </a:lnTo>
                  <a:lnTo>
                    <a:pt x="755" y="2"/>
                  </a:lnTo>
                  <a:lnTo>
                    <a:pt x="751" y="4"/>
                  </a:lnTo>
                  <a:lnTo>
                    <a:pt x="745" y="6"/>
                  </a:lnTo>
                  <a:lnTo>
                    <a:pt x="741" y="9"/>
                  </a:lnTo>
                  <a:close/>
                </a:path>
              </a:pathLst>
            </a:custGeom>
            <a:solidFill>
              <a:srgbClr val="B8B8D9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79" name="Freeform 44"/>
            <p:cNvSpPr/>
            <p:nvPr/>
          </p:nvSpPr>
          <p:spPr bwMode="auto">
            <a:xfrm>
              <a:off x="3159" y="1139"/>
              <a:ext cx="287" cy="515"/>
            </a:xfrm>
            <a:custGeom>
              <a:gdLst>
                <a:gd name="T0" fmla="*/ 242 w 574"/>
                <a:gd name="T1" fmla="*/ 61 h 1031"/>
                <a:gd name="T2" fmla="*/ 234 w 574"/>
                <a:gd name="T3" fmla="*/ 77 h 1031"/>
                <a:gd name="T4" fmla="*/ 220 w 574"/>
                <a:gd name="T5" fmla="*/ 98 h 1031"/>
                <a:gd name="T6" fmla="*/ 205 w 574"/>
                <a:gd name="T7" fmla="*/ 124 h 1031"/>
                <a:gd name="T8" fmla="*/ 187 w 574"/>
                <a:gd name="T9" fmla="*/ 155 h 1031"/>
                <a:gd name="T10" fmla="*/ 167 w 574"/>
                <a:gd name="T11" fmla="*/ 189 h 1031"/>
                <a:gd name="T12" fmla="*/ 146 w 574"/>
                <a:gd name="T13" fmla="*/ 224 h 1031"/>
                <a:gd name="T14" fmla="*/ 124 w 574"/>
                <a:gd name="T15" fmla="*/ 260 h 1031"/>
                <a:gd name="T16" fmla="*/ 102 w 574"/>
                <a:gd name="T17" fmla="*/ 297 h 1031"/>
                <a:gd name="T18" fmla="*/ 82 w 574"/>
                <a:gd name="T19" fmla="*/ 333 h 1031"/>
                <a:gd name="T20" fmla="*/ 62 w 574"/>
                <a:gd name="T21" fmla="*/ 366 h 1031"/>
                <a:gd name="T22" fmla="*/ 43 w 574"/>
                <a:gd name="T23" fmla="*/ 397 h 1031"/>
                <a:gd name="T24" fmla="*/ 28 w 574"/>
                <a:gd name="T25" fmla="*/ 424 h 1031"/>
                <a:gd name="T26" fmla="*/ 16 w 574"/>
                <a:gd name="T27" fmla="*/ 447 h 1031"/>
                <a:gd name="T28" fmla="*/ 7 w 574"/>
                <a:gd name="T29" fmla="*/ 463 h 1031"/>
                <a:gd name="T30" fmla="*/ 4 w 574"/>
                <a:gd name="T31" fmla="*/ 473 h 1031"/>
                <a:gd name="T32" fmla="*/ 3 w 574"/>
                <a:gd name="T33" fmla="*/ 482 h 1031"/>
                <a:gd name="T34" fmla="*/ 1 w 574"/>
                <a:gd name="T35" fmla="*/ 490 h 1031"/>
                <a:gd name="T36" fmla="*/ 0 w 574"/>
                <a:gd name="T37" fmla="*/ 499 h 1031"/>
                <a:gd name="T38" fmla="*/ 1 w 574"/>
                <a:gd name="T39" fmla="*/ 507 h 1031"/>
                <a:gd name="T40" fmla="*/ 5 w 574"/>
                <a:gd name="T41" fmla="*/ 514 h 1031"/>
                <a:gd name="T42" fmla="*/ 15 w 574"/>
                <a:gd name="T43" fmla="*/ 510 h 1031"/>
                <a:gd name="T44" fmla="*/ 24 w 574"/>
                <a:gd name="T45" fmla="*/ 503 h 1031"/>
                <a:gd name="T46" fmla="*/ 33 w 574"/>
                <a:gd name="T47" fmla="*/ 491 h 1031"/>
                <a:gd name="T48" fmla="*/ 43 w 574"/>
                <a:gd name="T49" fmla="*/ 475 h 1031"/>
                <a:gd name="T50" fmla="*/ 57 w 574"/>
                <a:gd name="T51" fmla="*/ 453 h 1031"/>
                <a:gd name="T52" fmla="*/ 72 w 574"/>
                <a:gd name="T53" fmla="*/ 428 h 1031"/>
                <a:gd name="T54" fmla="*/ 90 w 574"/>
                <a:gd name="T55" fmla="*/ 399 h 1031"/>
                <a:gd name="T56" fmla="*/ 109 w 574"/>
                <a:gd name="T57" fmla="*/ 366 h 1031"/>
                <a:gd name="T58" fmla="*/ 130 w 574"/>
                <a:gd name="T59" fmla="*/ 333 h 1031"/>
                <a:gd name="T60" fmla="*/ 149 w 574"/>
                <a:gd name="T61" fmla="*/ 298 h 1031"/>
                <a:gd name="T62" fmla="*/ 169 w 574"/>
                <a:gd name="T63" fmla="*/ 263 h 1031"/>
                <a:gd name="T64" fmla="*/ 188 w 574"/>
                <a:gd name="T65" fmla="*/ 228 h 1031"/>
                <a:gd name="T66" fmla="*/ 206 w 574"/>
                <a:gd name="T67" fmla="*/ 196 h 1031"/>
                <a:gd name="T68" fmla="*/ 223 w 574"/>
                <a:gd name="T69" fmla="*/ 164 h 1031"/>
                <a:gd name="T70" fmla="*/ 238 w 574"/>
                <a:gd name="T71" fmla="*/ 137 h 1031"/>
                <a:gd name="T72" fmla="*/ 251 w 574"/>
                <a:gd name="T73" fmla="*/ 113 h 1031"/>
                <a:gd name="T74" fmla="*/ 261 w 574"/>
                <a:gd name="T75" fmla="*/ 94 h 1031"/>
                <a:gd name="T76" fmla="*/ 267 w 574"/>
                <a:gd name="T77" fmla="*/ 81 h 1031"/>
                <a:gd name="T78" fmla="*/ 273 w 574"/>
                <a:gd name="T79" fmla="*/ 68 h 1031"/>
                <a:gd name="T80" fmla="*/ 277 w 574"/>
                <a:gd name="T81" fmla="*/ 56 h 1031"/>
                <a:gd name="T82" fmla="*/ 281 w 574"/>
                <a:gd name="T83" fmla="*/ 45 h 1031"/>
                <a:gd name="T84" fmla="*/ 284 w 574"/>
                <a:gd name="T85" fmla="*/ 34 h 1031"/>
                <a:gd name="T86" fmla="*/ 285 w 574"/>
                <a:gd name="T87" fmla="*/ 25 h 1031"/>
                <a:gd name="T88" fmla="*/ 286 w 574"/>
                <a:gd name="T89" fmla="*/ 16 h 1031"/>
                <a:gd name="T90" fmla="*/ 287 w 574"/>
                <a:gd name="T91" fmla="*/ 8 h 1031"/>
                <a:gd name="T92" fmla="*/ 284 w 574"/>
                <a:gd name="T93" fmla="*/ 0 h 1031"/>
                <a:gd name="T94" fmla="*/ 278 w 574"/>
                <a:gd name="T95" fmla="*/ 3 h 1031"/>
                <a:gd name="T96" fmla="*/ 271 w 574"/>
                <a:gd name="T97" fmla="*/ 9 h 1031"/>
                <a:gd name="T98" fmla="*/ 265 w 574"/>
                <a:gd name="T99" fmla="*/ 19 h 1031"/>
                <a:gd name="T100" fmla="*/ 258 w 574"/>
                <a:gd name="T101" fmla="*/ 32 h 1031"/>
                <a:gd name="T102" fmla="*/ 249 w 574"/>
                <a:gd name="T103" fmla="*/ 49 h 1031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574"/>
                <a:gd name="T157" fmla="*/ 0 h 1031"/>
                <a:gd name="T158" fmla="*/ 574 w 574"/>
                <a:gd name="T159" fmla="*/ 1031 h 1031"/>
              </a:gdLst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574" h="1031">
                  <a:moveTo>
                    <a:pt x="494" y="109"/>
                  </a:moveTo>
                  <a:lnTo>
                    <a:pt x="491" y="113"/>
                  </a:lnTo>
                  <a:lnTo>
                    <a:pt x="489" y="116"/>
                  </a:lnTo>
                  <a:lnTo>
                    <a:pt x="485" y="122"/>
                  </a:lnTo>
                  <a:lnTo>
                    <a:pt x="481" y="130"/>
                  </a:lnTo>
                  <a:lnTo>
                    <a:pt x="477" y="137"/>
                  </a:lnTo>
                  <a:lnTo>
                    <a:pt x="473" y="145"/>
                  </a:lnTo>
                  <a:lnTo>
                    <a:pt x="468" y="154"/>
                  </a:lnTo>
                  <a:lnTo>
                    <a:pt x="462" y="166"/>
                  </a:lnTo>
                  <a:lnTo>
                    <a:pt x="456" y="175"/>
                  </a:lnTo>
                  <a:lnTo>
                    <a:pt x="449" y="185"/>
                  </a:lnTo>
                  <a:lnTo>
                    <a:pt x="441" y="196"/>
                  </a:lnTo>
                  <a:lnTo>
                    <a:pt x="435" y="209"/>
                  </a:lnTo>
                  <a:lnTo>
                    <a:pt x="426" y="223"/>
                  </a:lnTo>
                  <a:lnTo>
                    <a:pt x="420" y="236"/>
                  </a:lnTo>
                  <a:lnTo>
                    <a:pt x="411" y="249"/>
                  </a:lnTo>
                  <a:lnTo>
                    <a:pt x="403" y="267"/>
                  </a:lnTo>
                  <a:lnTo>
                    <a:pt x="394" y="280"/>
                  </a:lnTo>
                  <a:lnTo>
                    <a:pt x="384" y="295"/>
                  </a:lnTo>
                  <a:lnTo>
                    <a:pt x="375" y="310"/>
                  </a:lnTo>
                  <a:lnTo>
                    <a:pt x="365" y="327"/>
                  </a:lnTo>
                  <a:lnTo>
                    <a:pt x="356" y="344"/>
                  </a:lnTo>
                  <a:lnTo>
                    <a:pt x="344" y="362"/>
                  </a:lnTo>
                  <a:lnTo>
                    <a:pt x="335" y="379"/>
                  </a:lnTo>
                  <a:lnTo>
                    <a:pt x="325" y="396"/>
                  </a:lnTo>
                  <a:lnTo>
                    <a:pt x="314" y="413"/>
                  </a:lnTo>
                  <a:lnTo>
                    <a:pt x="304" y="430"/>
                  </a:lnTo>
                  <a:lnTo>
                    <a:pt x="293" y="449"/>
                  </a:lnTo>
                  <a:lnTo>
                    <a:pt x="281" y="468"/>
                  </a:lnTo>
                  <a:lnTo>
                    <a:pt x="270" y="485"/>
                  </a:lnTo>
                  <a:lnTo>
                    <a:pt x="260" y="504"/>
                  </a:lnTo>
                  <a:lnTo>
                    <a:pt x="249" y="521"/>
                  </a:lnTo>
                  <a:lnTo>
                    <a:pt x="240" y="542"/>
                  </a:lnTo>
                  <a:lnTo>
                    <a:pt x="228" y="559"/>
                  </a:lnTo>
                  <a:lnTo>
                    <a:pt x="217" y="576"/>
                  </a:lnTo>
                  <a:lnTo>
                    <a:pt x="205" y="595"/>
                  </a:lnTo>
                  <a:lnTo>
                    <a:pt x="196" y="614"/>
                  </a:lnTo>
                  <a:lnTo>
                    <a:pt x="184" y="631"/>
                  </a:lnTo>
                  <a:lnTo>
                    <a:pt x="175" y="649"/>
                  </a:lnTo>
                  <a:lnTo>
                    <a:pt x="164" y="666"/>
                  </a:lnTo>
                  <a:lnTo>
                    <a:pt x="154" y="685"/>
                  </a:lnTo>
                  <a:lnTo>
                    <a:pt x="143" y="700"/>
                  </a:lnTo>
                  <a:lnTo>
                    <a:pt x="133" y="717"/>
                  </a:lnTo>
                  <a:lnTo>
                    <a:pt x="124" y="732"/>
                  </a:lnTo>
                  <a:lnTo>
                    <a:pt x="114" y="749"/>
                  </a:lnTo>
                  <a:lnTo>
                    <a:pt x="106" y="765"/>
                  </a:lnTo>
                  <a:lnTo>
                    <a:pt x="97" y="782"/>
                  </a:lnTo>
                  <a:lnTo>
                    <a:pt x="87" y="795"/>
                  </a:lnTo>
                  <a:lnTo>
                    <a:pt x="82" y="810"/>
                  </a:lnTo>
                  <a:lnTo>
                    <a:pt x="72" y="823"/>
                  </a:lnTo>
                  <a:lnTo>
                    <a:pt x="65" y="837"/>
                  </a:lnTo>
                  <a:lnTo>
                    <a:pt x="57" y="848"/>
                  </a:lnTo>
                  <a:lnTo>
                    <a:pt x="51" y="861"/>
                  </a:lnTo>
                  <a:lnTo>
                    <a:pt x="44" y="873"/>
                  </a:lnTo>
                  <a:lnTo>
                    <a:pt x="38" y="884"/>
                  </a:lnTo>
                  <a:lnTo>
                    <a:pt x="32" y="894"/>
                  </a:lnTo>
                  <a:lnTo>
                    <a:pt x="29" y="903"/>
                  </a:lnTo>
                  <a:lnTo>
                    <a:pt x="23" y="913"/>
                  </a:lnTo>
                  <a:lnTo>
                    <a:pt x="19" y="920"/>
                  </a:lnTo>
                  <a:lnTo>
                    <a:pt x="15" y="926"/>
                  </a:lnTo>
                  <a:lnTo>
                    <a:pt x="13" y="934"/>
                  </a:lnTo>
                  <a:lnTo>
                    <a:pt x="10" y="939"/>
                  </a:lnTo>
                  <a:lnTo>
                    <a:pt x="10" y="943"/>
                  </a:lnTo>
                  <a:lnTo>
                    <a:pt x="8" y="947"/>
                  </a:lnTo>
                  <a:lnTo>
                    <a:pt x="8" y="951"/>
                  </a:lnTo>
                  <a:lnTo>
                    <a:pt x="6" y="955"/>
                  </a:lnTo>
                  <a:lnTo>
                    <a:pt x="6" y="958"/>
                  </a:lnTo>
                  <a:lnTo>
                    <a:pt x="6" y="964"/>
                  </a:lnTo>
                  <a:lnTo>
                    <a:pt x="4" y="968"/>
                  </a:lnTo>
                  <a:lnTo>
                    <a:pt x="4" y="972"/>
                  </a:lnTo>
                  <a:lnTo>
                    <a:pt x="4" y="977"/>
                  </a:lnTo>
                  <a:lnTo>
                    <a:pt x="2" y="981"/>
                  </a:lnTo>
                  <a:lnTo>
                    <a:pt x="2" y="987"/>
                  </a:lnTo>
                  <a:lnTo>
                    <a:pt x="2" y="991"/>
                  </a:lnTo>
                  <a:lnTo>
                    <a:pt x="0" y="995"/>
                  </a:lnTo>
                  <a:lnTo>
                    <a:pt x="0" y="998"/>
                  </a:lnTo>
                  <a:lnTo>
                    <a:pt x="0" y="1002"/>
                  </a:lnTo>
                  <a:lnTo>
                    <a:pt x="0" y="1006"/>
                  </a:lnTo>
                  <a:lnTo>
                    <a:pt x="0" y="1010"/>
                  </a:lnTo>
                  <a:lnTo>
                    <a:pt x="2" y="1014"/>
                  </a:lnTo>
                  <a:lnTo>
                    <a:pt x="2" y="1017"/>
                  </a:lnTo>
                  <a:lnTo>
                    <a:pt x="4" y="1021"/>
                  </a:lnTo>
                  <a:lnTo>
                    <a:pt x="6" y="1027"/>
                  </a:lnTo>
                  <a:lnTo>
                    <a:pt x="10" y="1029"/>
                  </a:lnTo>
                  <a:lnTo>
                    <a:pt x="13" y="1031"/>
                  </a:lnTo>
                  <a:lnTo>
                    <a:pt x="19" y="1029"/>
                  </a:lnTo>
                  <a:lnTo>
                    <a:pt x="27" y="1025"/>
                  </a:lnTo>
                  <a:lnTo>
                    <a:pt x="30" y="1021"/>
                  </a:lnTo>
                  <a:lnTo>
                    <a:pt x="34" y="1017"/>
                  </a:lnTo>
                  <a:lnTo>
                    <a:pt x="40" y="1014"/>
                  </a:lnTo>
                  <a:lnTo>
                    <a:pt x="46" y="1010"/>
                  </a:lnTo>
                  <a:lnTo>
                    <a:pt x="48" y="1006"/>
                  </a:lnTo>
                  <a:lnTo>
                    <a:pt x="51" y="1002"/>
                  </a:lnTo>
                  <a:lnTo>
                    <a:pt x="55" y="996"/>
                  </a:lnTo>
                  <a:lnTo>
                    <a:pt x="59" y="991"/>
                  </a:lnTo>
                  <a:lnTo>
                    <a:pt x="65" y="983"/>
                  </a:lnTo>
                  <a:lnTo>
                    <a:pt x="68" y="977"/>
                  </a:lnTo>
                  <a:lnTo>
                    <a:pt x="74" y="970"/>
                  </a:lnTo>
                  <a:lnTo>
                    <a:pt x="82" y="960"/>
                  </a:lnTo>
                  <a:lnTo>
                    <a:pt x="86" y="951"/>
                  </a:lnTo>
                  <a:lnTo>
                    <a:pt x="93" y="941"/>
                  </a:lnTo>
                  <a:lnTo>
                    <a:pt x="99" y="930"/>
                  </a:lnTo>
                  <a:lnTo>
                    <a:pt x="106" y="920"/>
                  </a:lnTo>
                  <a:lnTo>
                    <a:pt x="114" y="907"/>
                  </a:lnTo>
                  <a:lnTo>
                    <a:pt x="122" y="896"/>
                  </a:lnTo>
                  <a:lnTo>
                    <a:pt x="129" y="882"/>
                  </a:lnTo>
                  <a:lnTo>
                    <a:pt x="139" y="871"/>
                  </a:lnTo>
                  <a:lnTo>
                    <a:pt x="145" y="856"/>
                  </a:lnTo>
                  <a:lnTo>
                    <a:pt x="154" y="842"/>
                  </a:lnTo>
                  <a:lnTo>
                    <a:pt x="164" y="827"/>
                  </a:lnTo>
                  <a:lnTo>
                    <a:pt x="173" y="814"/>
                  </a:lnTo>
                  <a:lnTo>
                    <a:pt x="181" y="799"/>
                  </a:lnTo>
                  <a:lnTo>
                    <a:pt x="190" y="782"/>
                  </a:lnTo>
                  <a:lnTo>
                    <a:pt x="200" y="766"/>
                  </a:lnTo>
                  <a:lnTo>
                    <a:pt x="209" y="749"/>
                  </a:lnTo>
                  <a:lnTo>
                    <a:pt x="219" y="732"/>
                  </a:lnTo>
                  <a:lnTo>
                    <a:pt x="228" y="717"/>
                  </a:lnTo>
                  <a:lnTo>
                    <a:pt x="238" y="700"/>
                  </a:lnTo>
                  <a:lnTo>
                    <a:pt x="249" y="683"/>
                  </a:lnTo>
                  <a:lnTo>
                    <a:pt x="259" y="666"/>
                  </a:lnTo>
                  <a:lnTo>
                    <a:pt x="268" y="649"/>
                  </a:lnTo>
                  <a:lnTo>
                    <a:pt x="278" y="631"/>
                  </a:lnTo>
                  <a:lnTo>
                    <a:pt x="289" y="614"/>
                  </a:lnTo>
                  <a:lnTo>
                    <a:pt x="299" y="597"/>
                  </a:lnTo>
                  <a:lnTo>
                    <a:pt x="308" y="580"/>
                  </a:lnTo>
                  <a:lnTo>
                    <a:pt x="318" y="561"/>
                  </a:lnTo>
                  <a:lnTo>
                    <a:pt x="329" y="544"/>
                  </a:lnTo>
                  <a:lnTo>
                    <a:pt x="338" y="527"/>
                  </a:lnTo>
                  <a:lnTo>
                    <a:pt x="348" y="508"/>
                  </a:lnTo>
                  <a:lnTo>
                    <a:pt x="357" y="491"/>
                  </a:lnTo>
                  <a:lnTo>
                    <a:pt x="369" y="474"/>
                  </a:lnTo>
                  <a:lnTo>
                    <a:pt x="376" y="457"/>
                  </a:lnTo>
                  <a:lnTo>
                    <a:pt x="386" y="439"/>
                  </a:lnTo>
                  <a:lnTo>
                    <a:pt x="395" y="422"/>
                  </a:lnTo>
                  <a:lnTo>
                    <a:pt x="405" y="407"/>
                  </a:lnTo>
                  <a:lnTo>
                    <a:pt x="413" y="392"/>
                  </a:lnTo>
                  <a:lnTo>
                    <a:pt x="422" y="377"/>
                  </a:lnTo>
                  <a:lnTo>
                    <a:pt x="432" y="360"/>
                  </a:lnTo>
                  <a:lnTo>
                    <a:pt x="441" y="344"/>
                  </a:lnTo>
                  <a:lnTo>
                    <a:pt x="447" y="329"/>
                  </a:lnTo>
                  <a:lnTo>
                    <a:pt x="454" y="316"/>
                  </a:lnTo>
                  <a:lnTo>
                    <a:pt x="462" y="301"/>
                  </a:lnTo>
                  <a:lnTo>
                    <a:pt x="470" y="287"/>
                  </a:lnTo>
                  <a:lnTo>
                    <a:pt x="477" y="274"/>
                  </a:lnTo>
                  <a:lnTo>
                    <a:pt x="483" y="263"/>
                  </a:lnTo>
                  <a:lnTo>
                    <a:pt x="491" y="249"/>
                  </a:lnTo>
                  <a:lnTo>
                    <a:pt x="498" y="238"/>
                  </a:lnTo>
                  <a:lnTo>
                    <a:pt x="502" y="227"/>
                  </a:lnTo>
                  <a:lnTo>
                    <a:pt x="508" y="217"/>
                  </a:lnTo>
                  <a:lnTo>
                    <a:pt x="513" y="206"/>
                  </a:lnTo>
                  <a:lnTo>
                    <a:pt x="517" y="198"/>
                  </a:lnTo>
                  <a:lnTo>
                    <a:pt x="521" y="189"/>
                  </a:lnTo>
                  <a:lnTo>
                    <a:pt x="527" y="181"/>
                  </a:lnTo>
                  <a:lnTo>
                    <a:pt x="529" y="175"/>
                  </a:lnTo>
                  <a:lnTo>
                    <a:pt x="532" y="168"/>
                  </a:lnTo>
                  <a:lnTo>
                    <a:pt x="534" y="162"/>
                  </a:lnTo>
                  <a:lnTo>
                    <a:pt x="538" y="156"/>
                  </a:lnTo>
                  <a:lnTo>
                    <a:pt x="540" y="151"/>
                  </a:lnTo>
                  <a:lnTo>
                    <a:pt x="542" y="143"/>
                  </a:lnTo>
                  <a:lnTo>
                    <a:pt x="546" y="137"/>
                  </a:lnTo>
                  <a:lnTo>
                    <a:pt x="548" y="132"/>
                  </a:lnTo>
                  <a:lnTo>
                    <a:pt x="549" y="126"/>
                  </a:lnTo>
                  <a:lnTo>
                    <a:pt x="551" y="120"/>
                  </a:lnTo>
                  <a:lnTo>
                    <a:pt x="553" y="113"/>
                  </a:lnTo>
                  <a:lnTo>
                    <a:pt x="555" y="107"/>
                  </a:lnTo>
                  <a:lnTo>
                    <a:pt x="557" y="101"/>
                  </a:lnTo>
                  <a:lnTo>
                    <a:pt x="559" y="97"/>
                  </a:lnTo>
                  <a:lnTo>
                    <a:pt x="561" y="90"/>
                  </a:lnTo>
                  <a:lnTo>
                    <a:pt x="563" y="86"/>
                  </a:lnTo>
                  <a:lnTo>
                    <a:pt x="563" y="80"/>
                  </a:lnTo>
                  <a:lnTo>
                    <a:pt x="565" y="75"/>
                  </a:lnTo>
                  <a:lnTo>
                    <a:pt x="567" y="69"/>
                  </a:lnTo>
                  <a:lnTo>
                    <a:pt x="568" y="63"/>
                  </a:lnTo>
                  <a:lnTo>
                    <a:pt x="568" y="59"/>
                  </a:lnTo>
                  <a:lnTo>
                    <a:pt x="570" y="54"/>
                  </a:lnTo>
                  <a:lnTo>
                    <a:pt x="570" y="50"/>
                  </a:lnTo>
                  <a:lnTo>
                    <a:pt x="572" y="46"/>
                  </a:lnTo>
                  <a:lnTo>
                    <a:pt x="572" y="40"/>
                  </a:lnTo>
                  <a:lnTo>
                    <a:pt x="572" y="36"/>
                  </a:lnTo>
                  <a:lnTo>
                    <a:pt x="572" y="33"/>
                  </a:lnTo>
                  <a:lnTo>
                    <a:pt x="572" y="29"/>
                  </a:lnTo>
                  <a:lnTo>
                    <a:pt x="572" y="25"/>
                  </a:lnTo>
                  <a:lnTo>
                    <a:pt x="574" y="21"/>
                  </a:lnTo>
                  <a:lnTo>
                    <a:pt x="574" y="16"/>
                  </a:lnTo>
                  <a:lnTo>
                    <a:pt x="574" y="12"/>
                  </a:lnTo>
                  <a:lnTo>
                    <a:pt x="572" y="6"/>
                  </a:lnTo>
                  <a:lnTo>
                    <a:pt x="570" y="4"/>
                  </a:lnTo>
                  <a:lnTo>
                    <a:pt x="568" y="0"/>
                  </a:lnTo>
                  <a:lnTo>
                    <a:pt x="567" y="0"/>
                  </a:lnTo>
                  <a:lnTo>
                    <a:pt x="563" y="0"/>
                  </a:lnTo>
                  <a:lnTo>
                    <a:pt x="559" y="2"/>
                  </a:lnTo>
                  <a:lnTo>
                    <a:pt x="555" y="6"/>
                  </a:lnTo>
                  <a:lnTo>
                    <a:pt x="551" y="12"/>
                  </a:lnTo>
                  <a:lnTo>
                    <a:pt x="548" y="14"/>
                  </a:lnTo>
                  <a:lnTo>
                    <a:pt x="546" y="16"/>
                  </a:lnTo>
                  <a:lnTo>
                    <a:pt x="542" y="19"/>
                  </a:lnTo>
                  <a:lnTo>
                    <a:pt x="540" y="25"/>
                  </a:lnTo>
                  <a:lnTo>
                    <a:pt x="536" y="29"/>
                  </a:lnTo>
                  <a:lnTo>
                    <a:pt x="534" y="33"/>
                  </a:lnTo>
                  <a:lnTo>
                    <a:pt x="530" y="38"/>
                  </a:lnTo>
                  <a:lnTo>
                    <a:pt x="527" y="46"/>
                  </a:lnTo>
                  <a:lnTo>
                    <a:pt x="523" y="52"/>
                  </a:lnTo>
                  <a:lnTo>
                    <a:pt x="519" y="57"/>
                  </a:lnTo>
                  <a:lnTo>
                    <a:pt x="515" y="65"/>
                  </a:lnTo>
                  <a:lnTo>
                    <a:pt x="511" y="73"/>
                  </a:lnTo>
                  <a:lnTo>
                    <a:pt x="508" y="80"/>
                  </a:lnTo>
                  <a:lnTo>
                    <a:pt x="502" y="90"/>
                  </a:lnTo>
                  <a:lnTo>
                    <a:pt x="498" y="99"/>
                  </a:lnTo>
                  <a:lnTo>
                    <a:pt x="494" y="109"/>
                  </a:lnTo>
                  <a:close/>
                </a:path>
              </a:pathLst>
            </a:custGeom>
            <a:solidFill>
              <a:srgbClr val="E6E6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180" name="Freeform 45"/>
            <p:cNvSpPr/>
            <p:nvPr/>
          </p:nvSpPr>
          <p:spPr bwMode="auto">
            <a:xfrm>
              <a:off x="3583" y="693"/>
              <a:ext cx="233" cy="122"/>
            </a:xfrm>
            <a:custGeom>
              <a:gdLst>
                <a:gd name="T0" fmla="*/ 186 w 466"/>
                <a:gd name="T1" fmla="*/ 12 h 243"/>
                <a:gd name="T2" fmla="*/ 178 w 466"/>
                <a:gd name="T3" fmla="*/ 11 h 243"/>
                <a:gd name="T4" fmla="*/ 168 w 466"/>
                <a:gd name="T5" fmla="*/ 10 h 243"/>
                <a:gd name="T6" fmla="*/ 157 w 466"/>
                <a:gd name="T7" fmla="*/ 7 h 243"/>
                <a:gd name="T8" fmla="*/ 146 w 466"/>
                <a:gd name="T9" fmla="*/ 5 h 243"/>
                <a:gd name="T10" fmla="*/ 136 w 466"/>
                <a:gd name="T11" fmla="*/ 3 h 243"/>
                <a:gd name="T12" fmla="*/ 130 w 466"/>
                <a:gd name="T13" fmla="*/ 2 h 243"/>
                <a:gd name="T14" fmla="*/ 119 w 466"/>
                <a:gd name="T15" fmla="*/ 0 h 243"/>
                <a:gd name="T16" fmla="*/ 108 w 466"/>
                <a:gd name="T17" fmla="*/ 0 h 243"/>
                <a:gd name="T18" fmla="*/ 96 w 466"/>
                <a:gd name="T19" fmla="*/ 1 h 243"/>
                <a:gd name="T20" fmla="*/ 88 w 466"/>
                <a:gd name="T21" fmla="*/ 5 h 243"/>
                <a:gd name="T22" fmla="*/ 79 w 466"/>
                <a:gd name="T23" fmla="*/ 11 h 243"/>
                <a:gd name="T24" fmla="*/ 71 w 466"/>
                <a:gd name="T25" fmla="*/ 19 h 243"/>
                <a:gd name="T26" fmla="*/ 61 w 466"/>
                <a:gd name="T27" fmla="*/ 29 h 243"/>
                <a:gd name="T28" fmla="*/ 51 w 466"/>
                <a:gd name="T29" fmla="*/ 40 h 243"/>
                <a:gd name="T30" fmla="*/ 43 w 466"/>
                <a:gd name="T31" fmla="*/ 50 h 243"/>
                <a:gd name="T32" fmla="*/ 37 w 466"/>
                <a:gd name="T33" fmla="*/ 56 h 243"/>
                <a:gd name="T34" fmla="*/ 32 w 466"/>
                <a:gd name="T35" fmla="*/ 62 h 243"/>
                <a:gd name="T36" fmla="*/ 25 w 466"/>
                <a:gd name="T37" fmla="*/ 72 h 243"/>
                <a:gd name="T38" fmla="*/ 20 w 466"/>
                <a:gd name="T39" fmla="*/ 78 h 243"/>
                <a:gd name="T40" fmla="*/ 14 w 466"/>
                <a:gd name="T41" fmla="*/ 88 h 243"/>
                <a:gd name="T42" fmla="*/ 7 w 466"/>
                <a:gd name="T43" fmla="*/ 99 h 243"/>
                <a:gd name="T44" fmla="*/ 3 w 466"/>
                <a:gd name="T45" fmla="*/ 109 h 243"/>
                <a:gd name="T46" fmla="*/ 0 w 466"/>
                <a:gd name="T47" fmla="*/ 116 h 243"/>
                <a:gd name="T48" fmla="*/ 3 w 466"/>
                <a:gd name="T49" fmla="*/ 122 h 243"/>
                <a:gd name="T50" fmla="*/ 7 w 466"/>
                <a:gd name="T51" fmla="*/ 118 h 243"/>
                <a:gd name="T52" fmla="*/ 16 w 466"/>
                <a:gd name="T53" fmla="*/ 112 h 243"/>
                <a:gd name="T54" fmla="*/ 26 w 466"/>
                <a:gd name="T55" fmla="*/ 103 h 243"/>
                <a:gd name="T56" fmla="*/ 34 w 466"/>
                <a:gd name="T57" fmla="*/ 96 h 243"/>
                <a:gd name="T58" fmla="*/ 42 w 466"/>
                <a:gd name="T59" fmla="*/ 90 h 243"/>
                <a:gd name="T60" fmla="*/ 50 w 466"/>
                <a:gd name="T61" fmla="*/ 82 h 243"/>
                <a:gd name="T62" fmla="*/ 56 w 466"/>
                <a:gd name="T63" fmla="*/ 77 h 243"/>
                <a:gd name="T64" fmla="*/ 62 w 466"/>
                <a:gd name="T65" fmla="*/ 71 h 243"/>
                <a:gd name="T66" fmla="*/ 69 w 466"/>
                <a:gd name="T67" fmla="*/ 68 h 243"/>
                <a:gd name="T68" fmla="*/ 78 w 466"/>
                <a:gd name="T69" fmla="*/ 61 h 243"/>
                <a:gd name="T70" fmla="*/ 90 w 466"/>
                <a:gd name="T71" fmla="*/ 55 h 243"/>
                <a:gd name="T72" fmla="*/ 98 w 466"/>
                <a:gd name="T73" fmla="*/ 54 h 243"/>
                <a:gd name="T74" fmla="*/ 106 w 466"/>
                <a:gd name="T75" fmla="*/ 55 h 243"/>
                <a:gd name="T76" fmla="*/ 114 w 466"/>
                <a:gd name="T77" fmla="*/ 56 h 243"/>
                <a:gd name="T78" fmla="*/ 122 w 466"/>
                <a:gd name="T79" fmla="*/ 59 h 243"/>
                <a:gd name="T80" fmla="*/ 132 w 466"/>
                <a:gd name="T81" fmla="*/ 62 h 243"/>
                <a:gd name="T82" fmla="*/ 141 w 466"/>
                <a:gd name="T83" fmla="*/ 65 h 243"/>
                <a:gd name="T84" fmla="*/ 150 w 466"/>
                <a:gd name="T85" fmla="*/ 68 h 243"/>
                <a:gd name="T86" fmla="*/ 159 w 466"/>
                <a:gd name="T87" fmla="*/ 70 h 243"/>
                <a:gd name="T88" fmla="*/ 167 w 466"/>
                <a:gd name="T89" fmla="*/ 71 h 243"/>
                <a:gd name="T90" fmla="*/ 175 w 466"/>
                <a:gd name="T91" fmla="*/ 71 h 243"/>
                <a:gd name="T92" fmla="*/ 183 w 466"/>
                <a:gd name="T93" fmla="*/ 69 h 243"/>
                <a:gd name="T94" fmla="*/ 190 w 466"/>
                <a:gd name="T95" fmla="*/ 66 h 243"/>
                <a:gd name="T96" fmla="*/ 197 w 466"/>
                <a:gd name="T97" fmla="*/ 63 h 243"/>
                <a:gd name="T98" fmla="*/ 204 w 466"/>
                <a:gd name="T99" fmla="*/ 60 h 243"/>
                <a:gd name="T100" fmla="*/ 210 w 466"/>
                <a:gd name="T101" fmla="*/ 58 h 243"/>
                <a:gd name="T102" fmla="*/ 218 w 466"/>
                <a:gd name="T103" fmla="*/ 55 h 243"/>
                <a:gd name="T104" fmla="*/ 228 w 466"/>
                <a:gd name="T105" fmla="*/ 51 h 243"/>
                <a:gd name="T106" fmla="*/ 232 w 466"/>
                <a:gd name="T107" fmla="*/ 46 h 243"/>
                <a:gd name="T108" fmla="*/ 231 w 466"/>
                <a:gd name="T109" fmla="*/ 39 h 243"/>
                <a:gd name="T110" fmla="*/ 225 w 466"/>
                <a:gd name="T111" fmla="*/ 30 h 243"/>
                <a:gd name="T112" fmla="*/ 219 w 466"/>
                <a:gd name="T113" fmla="*/ 21 h 243"/>
                <a:gd name="T114" fmla="*/ 212 w 466"/>
                <a:gd name="T115" fmla="*/ 14 h 243"/>
                <a:gd name="T116" fmla="*/ 205 w 466"/>
                <a:gd name="T117" fmla="*/ 11 h 243"/>
                <a:gd name="T118" fmla="*/ 195 w 466"/>
                <a:gd name="T119" fmla="*/ 10 h 243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466"/>
                <a:gd name="T181" fmla="*/ 0 h 243"/>
                <a:gd name="T182" fmla="*/ 466 w 466"/>
                <a:gd name="T183" fmla="*/ 243 h 243"/>
              </a:gdLst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466" h="243">
                  <a:moveTo>
                    <a:pt x="382" y="21"/>
                  </a:moveTo>
                  <a:lnTo>
                    <a:pt x="378" y="21"/>
                  </a:lnTo>
                  <a:lnTo>
                    <a:pt x="372" y="23"/>
                  </a:lnTo>
                  <a:lnTo>
                    <a:pt x="367" y="23"/>
                  </a:lnTo>
                  <a:lnTo>
                    <a:pt x="361" y="23"/>
                  </a:lnTo>
                  <a:lnTo>
                    <a:pt x="355" y="21"/>
                  </a:lnTo>
                  <a:lnTo>
                    <a:pt x="350" y="21"/>
                  </a:lnTo>
                  <a:lnTo>
                    <a:pt x="342" y="21"/>
                  </a:lnTo>
                  <a:lnTo>
                    <a:pt x="336" y="19"/>
                  </a:lnTo>
                  <a:lnTo>
                    <a:pt x="329" y="17"/>
                  </a:lnTo>
                  <a:lnTo>
                    <a:pt x="321" y="15"/>
                  </a:lnTo>
                  <a:lnTo>
                    <a:pt x="314" y="13"/>
                  </a:lnTo>
                  <a:lnTo>
                    <a:pt x="308" y="13"/>
                  </a:lnTo>
                  <a:lnTo>
                    <a:pt x="298" y="9"/>
                  </a:lnTo>
                  <a:lnTo>
                    <a:pt x="291" y="9"/>
                  </a:lnTo>
                  <a:lnTo>
                    <a:pt x="283" y="7"/>
                  </a:lnTo>
                  <a:lnTo>
                    <a:pt x="277" y="7"/>
                  </a:lnTo>
                  <a:lnTo>
                    <a:pt x="272" y="6"/>
                  </a:lnTo>
                  <a:lnTo>
                    <a:pt x="268" y="4"/>
                  </a:lnTo>
                  <a:lnTo>
                    <a:pt x="264" y="4"/>
                  </a:lnTo>
                  <a:lnTo>
                    <a:pt x="260" y="4"/>
                  </a:lnTo>
                  <a:lnTo>
                    <a:pt x="253" y="2"/>
                  </a:lnTo>
                  <a:lnTo>
                    <a:pt x="245" y="0"/>
                  </a:lnTo>
                  <a:lnTo>
                    <a:pt x="238" y="0"/>
                  </a:lnTo>
                  <a:lnTo>
                    <a:pt x="230" y="0"/>
                  </a:lnTo>
                  <a:lnTo>
                    <a:pt x="220" y="0"/>
                  </a:lnTo>
                  <a:lnTo>
                    <a:pt x="215" y="0"/>
                  </a:lnTo>
                  <a:lnTo>
                    <a:pt x="207" y="0"/>
                  </a:lnTo>
                  <a:lnTo>
                    <a:pt x="199" y="2"/>
                  </a:lnTo>
                  <a:lnTo>
                    <a:pt x="192" y="2"/>
                  </a:lnTo>
                  <a:lnTo>
                    <a:pt x="186" y="4"/>
                  </a:lnTo>
                  <a:lnTo>
                    <a:pt x="180" y="7"/>
                  </a:lnTo>
                  <a:lnTo>
                    <a:pt x="175" y="9"/>
                  </a:lnTo>
                  <a:lnTo>
                    <a:pt x="169" y="13"/>
                  </a:lnTo>
                  <a:lnTo>
                    <a:pt x="163" y="17"/>
                  </a:lnTo>
                  <a:lnTo>
                    <a:pt x="158" y="21"/>
                  </a:lnTo>
                  <a:lnTo>
                    <a:pt x="152" y="26"/>
                  </a:lnTo>
                  <a:lnTo>
                    <a:pt x="146" y="30"/>
                  </a:lnTo>
                  <a:lnTo>
                    <a:pt x="141" y="38"/>
                  </a:lnTo>
                  <a:lnTo>
                    <a:pt x="135" y="44"/>
                  </a:lnTo>
                  <a:lnTo>
                    <a:pt x="127" y="51"/>
                  </a:lnTo>
                  <a:lnTo>
                    <a:pt x="122" y="57"/>
                  </a:lnTo>
                  <a:lnTo>
                    <a:pt x="116" y="64"/>
                  </a:lnTo>
                  <a:lnTo>
                    <a:pt x="108" y="72"/>
                  </a:lnTo>
                  <a:lnTo>
                    <a:pt x="101" y="80"/>
                  </a:lnTo>
                  <a:lnTo>
                    <a:pt x="95" y="87"/>
                  </a:lnTo>
                  <a:lnTo>
                    <a:pt x="87" y="95"/>
                  </a:lnTo>
                  <a:lnTo>
                    <a:pt x="85" y="99"/>
                  </a:lnTo>
                  <a:lnTo>
                    <a:pt x="82" y="102"/>
                  </a:lnTo>
                  <a:lnTo>
                    <a:pt x="78" y="106"/>
                  </a:lnTo>
                  <a:lnTo>
                    <a:pt x="74" y="112"/>
                  </a:lnTo>
                  <a:lnTo>
                    <a:pt x="70" y="116"/>
                  </a:lnTo>
                  <a:lnTo>
                    <a:pt x="68" y="120"/>
                  </a:lnTo>
                  <a:lnTo>
                    <a:pt x="64" y="123"/>
                  </a:lnTo>
                  <a:lnTo>
                    <a:pt x="63" y="129"/>
                  </a:lnTo>
                  <a:lnTo>
                    <a:pt x="57" y="137"/>
                  </a:lnTo>
                  <a:lnTo>
                    <a:pt x="49" y="144"/>
                  </a:lnTo>
                  <a:lnTo>
                    <a:pt x="47" y="148"/>
                  </a:lnTo>
                  <a:lnTo>
                    <a:pt x="44" y="152"/>
                  </a:lnTo>
                  <a:lnTo>
                    <a:pt x="40" y="156"/>
                  </a:lnTo>
                  <a:lnTo>
                    <a:pt x="38" y="160"/>
                  </a:lnTo>
                  <a:lnTo>
                    <a:pt x="34" y="167"/>
                  </a:lnTo>
                  <a:lnTo>
                    <a:pt x="28" y="175"/>
                  </a:lnTo>
                  <a:lnTo>
                    <a:pt x="23" y="182"/>
                  </a:lnTo>
                  <a:lnTo>
                    <a:pt x="19" y="190"/>
                  </a:lnTo>
                  <a:lnTo>
                    <a:pt x="15" y="198"/>
                  </a:lnTo>
                  <a:lnTo>
                    <a:pt x="11" y="203"/>
                  </a:lnTo>
                  <a:lnTo>
                    <a:pt x="7" y="211"/>
                  </a:lnTo>
                  <a:lnTo>
                    <a:pt x="6" y="217"/>
                  </a:lnTo>
                  <a:lnTo>
                    <a:pt x="4" y="222"/>
                  </a:lnTo>
                  <a:lnTo>
                    <a:pt x="2" y="228"/>
                  </a:lnTo>
                  <a:lnTo>
                    <a:pt x="0" y="232"/>
                  </a:lnTo>
                  <a:lnTo>
                    <a:pt x="0" y="237"/>
                  </a:lnTo>
                  <a:lnTo>
                    <a:pt x="0" y="241"/>
                  </a:lnTo>
                  <a:lnTo>
                    <a:pt x="6" y="243"/>
                  </a:lnTo>
                  <a:lnTo>
                    <a:pt x="7" y="241"/>
                  </a:lnTo>
                  <a:lnTo>
                    <a:pt x="11" y="239"/>
                  </a:lnTo>
                  <a:lnTo>
                    <a:pt x="15" y="236"/>
                  </a:lnTo>
                  <a:lnTo>
                    <a:pt x="21" y="234"/>
                  </a:lnTo>
                  <a:lnTo>
                    <a:pt x="26" y="228"/>
                  </a:lnTo>
                  <a:lnTo>
                    <a:pt x="32" y="224"/>
                  </a:lnTo>
                  <a:lnTo>
                    <a:pt x="38" y="218"/>
                  </a:lnTo>
                  <a:lnTo>
                    <a:pt x="45" y="213"/>
                  </a:lnTo>
                  <a:lnTo>
                    <a:pt x="51" y="205"/>
                  </a:lnTo>
                  <a:lnTo>
                    <a:pt x="61" y="199"/>
                  </a:lnTo>
                  <a:lnTo>
                    <a:pt x="64" y="196"/>
                  </a:lnTo>
                  <a:lnTo>
                    <a:pt x="68" y="192"/>
                  </a:lnTo>
                  <a:lnTo>
                    <a:pt x="72" y="190"/>
                  </a:lnTo>
                  <a:lnTo>
                    <a:pt x="76" y="186"/>
                  </a:lnTo>
                  <a:lnTo>
                    <a:pt x="84" y="179"/>
                  </a:lnTo>
                  <a:lnTo>
                    <a:pt x="91" y="171"/>
                  </a:lnTo>
                  <a:lnTo>
                    <a:pt x="95" y="167"/>
                  </a:lnTo>
                  <a:lnTo>
                    <a:pt x="99" y="163"/>
                  </a:lnTo>
                  <a:lnTo>
                    <a:pt x="104" y="160"/>
                  </a:lnTo>
                  <a:lnTo>
                    <a:pt x="108" y="158"/>
                  </a:lnTo>
                  <a:lnTo>
                    <a:pt x="112" y="154"/>
                  </a:lnTo>
                  <a:lnTo>
                    <a:pt x="116" y="150"/>
                  </a:lnTo>
                  <a:lnTo>
                    <a:pt x="120" y="146"/>
                  </a:lnTo>
                  <a:lnTo>
                    <a:pt x="125" y="142"/>
                  </a:lnTo>
                  <a:lnTo>
                    <a:pt x="127" y="141"/>
                  </a:lnTo>
                  <a:lnTo>
                    <a:pt x="133" y="137"/>
                  </a:lnTo>
                  <a:lnTo>
                    <a:pt x="137" y="135"/>
                  </a:lnTo>
                  <a:lnTo>
                    <a:pt x="142" y="133"/>
                  </a:lnTo>
                  <a:lnTo>
                    <a:pt x="148" y="127"/>
                  </a:lnTo>
                  <a:lnTo>
                    <a:pt x="156" y="121"/>
                  </a:lnTo>
                  <a:lnTo>
                    <a:pt x="163" y="116"/>
                  </a:lnTo>
                  <a:lnTo>
                    <a:pt x="171" y="114"/>
                  </a:lnTo>
                  <a:lnTo>
                    <a:pt x="179" y="110"/>
                  </a:lnTo>
                  <a:lnTo>
                    <a:pt x="184" y="110"/>
                  </a:lnTo>
                  <a:lnTo>
                    <a:pt x="190" y="108"/>
                  </a:lnTo>
                  <a:lnTo>
                    <a:pt x="196" y="108"/>
                  </a:lnTo>
                  <a:lnTo>
                    <a:pt x="201" y="108"/>
                  </a:lnTo>
                  <a:lnTo>
                    <a:pt x="207" y="108"/>
                  </a:lnTo>
                  <a:lnTo>
                    <a:pt x="211" y="110"/>
                  </a:lnTo>
                  <a:lnTo>
                    <a:pt x="217" y="110"/>
                  </a:lnTo>
                  <a:lnTo>
                    <a:pt x="222" y="112"/>
                  </a:lnTo>
                  <a:lnTo>
                    <a:pt x="228" y="112"/>
                  </a:lnTo>
                  <a:lnTo>
                    <a:pt x="234" y="114"/>
                  </a:lnTo>
                  <a:lnTo>
                    <a:pt x="239" y="116"/>
                  </a:lnTo>
                  <a:lnTo>
                    <a:pt x="245" y="118"/>
                  </a:lnTo>
                  <a:lnTo>
                    <a:pt x="251" y="120"/>
                  </a:lnTo>
                  <a:lnTo>
                    <a:pt x="257" y="121"/>
                  </a:lnTo>
                  <a:lnTo>
                    <a:pt x="264" y="123"/>
                  </a:lnTo>
                  <a:lnTo>
                    <a:pt x="270" y="125"/>
                  </a:lnTo>
                  <a:lnTo>
                    <a:pt x="276" y="127"/>
                  </a:lnTo>
                  <a:lnTo>
                    <a:pt x="281" y="129"/>
                  </a:lnTo>
                  <a:lnTo>
                    <a:pt x="289" y="133"/>
                  </a:lnTo>
                  <a:lnTo>
                    <a:pt x="295" y="133"/>
                  </a:lnTo>
                  <a:lnTo>
                    <a:pt x="300" y="135"/>
                  </a:lnTo>
                  <a:lnTo>
                    <a:pt x="306" y="137"/>
                  </a:lnTo>
                  <a:lnTo>
                    <a:pt x="312" y="137"/>
                  </a:lnTo>
                  <a:lnTo>
                    <a:pt x="317" y="139"/>
                  </a:lnTo>
                  <a:lnTo>
                    <a:pt x="323" y="141"/>
                  </a:lnTo>
                  <a:lnTo>
                    <a:pt x="329" y="141"/>
                  </a:lnTo>
                  <a:lnTo>
                    <a:pt x="334" y="141"/>
                  </a:lnTo>
                  <a:lnTo>
                    <a:pt x="340" y="141"/>
                  </a:lnTo>
                  <a:lnTo>
                    <a:pt x="344" y="141"/>
                  </a:lnTo>
                  <a:lnTo>
                    <a:pt x="350" y="141"/>
                  </a:lnTo>
                  <a:lnTo>
                    <a:pt x="355" y="141"/>
                  </a:lnTo>
                  <a:lnTo>
                    <a:pt x="361" y="139"/>
                  </a:lnTo>
                  <a:lnTo>
                    <a:pt x="365" y="137"/>
                  </a:lnTo>
                  <a:lnTo>
                    <a:pt x="371" y="137"/>
                  </a:lnTo>
                  <a:lnTo>
                    <a:pt x="376" y="135"/>
                  </a:lnTo>
                  <a:lnTo>
                    <a:pt x="380" y="131"/>
                  </a:lnTo>
                  <a:lnTo>
                    <a:pt x="384" y="129"/>
                  </a:lnTo>
                  <a:lnTo>
                    <a:pt x="390" y="127"/>
                  </a:lnTo>
                  <a:lnTo>
                    <a:pt x="393" y="125"/>
                  </a:lnTo>
                  <a:lnTo>
                    <a:pt x="397" y="123"/>
                  </a:lnTo>
                  <a:lnTo>
                    <a:pt x="403" y="121"/>
                  </a:lnTo>
                  <a:lnTo>
                    <a:pt x="407" y="120"/>
                  </a:lnTo>
                  <a:lnTo>
                    <a:pt x="412" y="118"/>
                  </a:lnTo>
                  <a:lnTo>
                    <a:pt x="416" y="116"/>
                  </a:lnTo>
                  <a:lnTo>
                    <a:pt x="420" y="116"/>
                  </a:lnTo>
                  <a:lnTo>
                    <a:pt x="424" y="112"/>
                  </a:lnTo>
                  <a:lnTo>
                    <a:pt x="430" y="112"/>
                  </a:lnTo>
                  <a:lnTo>
                    <a:pt x="435" y="110"/>
                  </a:lnTo>
                  <a:lnTo>
                    <a:pt x="445" y="108"/>
                  </a:lnTo>
                  <a:lnTo>
                    <a:pt x="450" y="104"/>
                  </a:lnTo>
                  <a:lnTo>
                    <a:pt x="456" y="102"/>
                  </a:lnTo>
                  <a:lnTo>
                    <a:pt x="460" y="99"/>
                  </a:lnTo>
                  <a:lnTo>
                    <a:pt x="464" y="95"/>
                  </a:lnTo>
                  <a:lnTo>
                    <a:pt x="464" y="91"/>
                  </a:lnTo>
                  <a:lnTo>
                    <a:pt x="466" y="87"/>
                  </a:lnTo>
                  <a:lnTo>
                    <a:pt x="464" y="82"/>
                  </a:lnTo>
                  <a:lnTo>
                    <a:pt x="462" y="78"/>
                  </a:lnTo>
                  <a:lnTo>
                    <a:pt x="458" y="70"/>
                  </a:lnTo>
                  <a:lnTo>
                    <a:pt x="454" y="64"/>
                  </a:lnTo>
                  <a:lnTo>
                    <a:pt x="450" y="59"/>
                  </a:lnTo>
                  <a:lnTo>
                    <a:pt x="447" y="53"/>
                  </a:lnTo>
                  <a:lnTo>
                    <a:pt x="443" y="47"/>
                  </a:lnTo>
                  <a:lnTo>
                    <a:pt x="437" y="42"/>
                  </a:lnTo>
                  <a:lnTo>
                    <a:pt x="433" y="38"/>
                  </a:lnTo>
                  <a:lnTo>
                    <a:pt x="430" y="34"/>
                  </a:lnTo>
                  <a:lnTo>
                    <a:pt x="424" y="28"/>
                  </a:lnTo>
                  <a:lnTo>
                    <a:pt x="418" y="26"/>
                  </a:lnTo>
                  <a:lnTo>
                    <a:pt x="412" y="23"/>
                  </a:lnTo>
                  <a:lnTo>
                    <a:pt x="409" y="21"/>
                  </a:lnTo>
                  <a:lnTo>
                    <a:pt x="401" y="19"/>
                  </a:lnTo>
                  <a:lnTo>
                    <a:pt x="395" y="19"/>
                  </a:lnTo>
                  <a:lnTo>
                    <a:pt x="390" y="19"/>
                  </a:lnTo>
                  <a:lnTo>
                    <a:pt x="382" y="21"/>
                  </a:lnTo>
                  <a:close/>
                </a:path>
              </a:pathLst>
            </a:custGeom>
            <a:solidFill>
              <a:srgbClr val="FFCC00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1069340" rtl="0" eaLnBrk="0" latinLnBrk="0" hangingPunct="0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106934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</p:grpSp>
      <p:sp>
        <p:nvSpPr>
          <p:cNvPr id="181" name="Text Box 48"/>
          <p:cNvSpPr txBox="1">
            <a:spLocks noChangeArrowheads="1"/>
          </p:cNvSpPr>
          <p:nvPr/>
        </p:nvSpPr>
        <p:spPr bwMode="blackWhite">
          <a:xfrm>
            <a:off x="6409801" y="3328298"/>
            <a:ext cx="5542549" cy="3041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1659" tIns="65830" rIns="131659" bIns="65830" anchor="ctr">
            <a:spAutoFit/>
          </a:bodyPr>
          <a:lstStyle>
            <a:defPPr>
              <a:defRPr lang="zh-CN"/>
            </a:defPPr>
            <a:lvl1pPr marL="103188" indent="-103188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33450" rtl="0" eaLnBrk="0" latinLnBrk="0" hangingPunct="0"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33450" rtl="0" eaLnBrk="0" fontAlgn="base" latinLnBrk="0" hangingPunct="0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• 首先进行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持续的、迭代的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细化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过程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ct val="50000"/>
              </a:spcBef>
            </a:pP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• 将你的努力“高度集中”于最重要的</a:t>
            </a:r>
          </a:p>
          <a:p>
            <a:pPr eaLnBrk="1" hangingPunct="1"/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部分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ct val="50000"/>
              </a:spcBef>
            </a:pP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• 有效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地除去非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关键性问题-</a:t>
            </a:r>
            <a:r>
              <a:rPr lang="en-US" altLang="zh-CN" err="1">
                <a:latin typeface="微软雅黑" panose="020b0503020204020204" pitchFamily="34" charset="-122"/>
                <a:ea typeface="微软雅黑" panose="020b0503020204020204" pitchFamily="34" charset="-122"/>
              </a:rPr>
              <a:t>i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对于在进行高难度研究的同时保持良好的生活方式非常关键</a:t>
            </a:r>
          </a:p>
        </p:txBody>
      </p:sp>
      <p:sp>
        <p:nvSpPr>
          <p:cNvPr id="182" name="PB23"/>
          <p:cNvSpPr/>
          <p:nvPr/>
        </p:nvSpPr>
        <p:spPr>
          <a:xfrm>
            <a:off x="0" y="7903337"/>
            <a:ext cx="541438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83" name="PageNumberTextBox23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结构化思维PPT课件全文共52页，当前为第23页。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9004572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279162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案例分析</a:t>
            </a:r>
          </a:p>
        </p:txBody>
      </p:sp>
      <p:sp>
        <p:nvSpPr>
          <p:cNvPr id="57" name="Text Box 2"/>
          <p:cNvSpPr txBox="1">
            <a:spLocks noChangeArrowheads="1"/>
          </p:cNvSpPr>
          <p:nvPr/>
        </p:nvSpPr>
        <p:spPr bwMode="auto">
          <a:xfrm>
            <a:off x="1857135" y="1836857"/>
            <a:ext cx="9456721" cy="3492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gradFill rotWithShape="0">
                  <a:gsLst>
                    <a:gs pos="0">
                      <a:srgbClr val="99CCFF"/>
                    </a:gs>
                    <a:gs pos="100000">
                      <a:srgbClr val="99CCFF">
                        <a:gamma/>
                        <a:shade val="69804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300">
                <a:latin typeface="微软雅黑" panose="020b0503020204020204" pitchFamily="34" charset="-122"/>
                <a:ea typeface="微软雅黑" panose="020b0503020204020204" pitchFamily="34" charset="-122"/>
              </a:rPr>
              <a:t>       假如你有一家公司，</a:t>
            </a:r>
            <a:r>
              <a:rPr lang="en-US" altLang="zh-CN" sz="2300"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2300">
                <a:latin typeface="微软雅黑" panose="020b0503020204020204" pitchFamily="34" charset="-122"/>
                <a:ea typeface="微软雅黑" panose="020b0503020204020204" pitchFamily="34" charset="-122"/>
              </a:rPr>
              <a:t>多年来一直用一种屡试不爽的方法销售产品，</a:t>
            </a:r>
            <a:r>
              <a:rPr lang="zh-CN" altLang="en-US" sz="2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即先由销售人员列出潜在客户的名单，写好针对潜在客户的推销信，然后邮寄给所有潜在客户。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300">
                <a:latin typeface="微软雅黑" panose="020b0503020204020204" pitchFamily="34" charset="-122"/>
                <a:ea typeface="微软雅黑" panose="020b0503020204020204" pitchFamily="34" charset="-122"/>
              </a:rPr>
              <a:t>        公司一直做得很出色，销售额每年增长约</a:t>
            </a:r>
            <a:r>
              <a:rPr lang="en-US" altLang="zh-CN" sz="2300">
                <a:latin typeface="微软雅黑" panose="020b0503020204020204" pitchFamily="34" charset="-122"/>
                <a:ea typeface="微软雅黑" panose="020b0503020204020204" pitchFamily="34" charset="-122"/>
              </a:rPr>
              <a:t>10%</a:t>
            </a:r>
            <a:r>
              <a:rPr lang="zh-CN" altLang="en-US" sz="2300">
                <a:latin typeface="微软雅黑" panose="020b0503020204020204" pitchFamily="34" charset="-122"/>
                <a:ea typeface="微软雅黑" panose="020b0503020204020204" pitchFamily="34" charset="-122"/>
              </a:rPr>
              <a:t>，但到了今年第四季度，种种迹象表明销售将减少</a:t>
            </a:r>
            <a:r>
              <a:rPr lang="en-US" altLang="zh-CN" sz="2300">
                <a:latin typeface="微软雅黑" panose="020b0503020204020204" pitchFamily="34" charset="-122"/>
                <a:ea typeface="微软雅黑" panose="020b0503020204020204" pitchFamily="34" charset="-122"/>
              </a:rPr>
              <a:t>10%</a:t>
            </a:r>
            <a:r>
              <a:rPr lang="zh-CN" altLang="en-US" sz="2300">
                <a:latin typeface="微软雅黑" panose="020b0503020204020204" pitchFamily="34" charset="-122"/>
                <a:ea typeface="微软雅黑" panose="020b0503020204020204" pitchFamily="34" charset="-122"/>
              </a:rPr>
              <a:t>，而不是增长</a:t>
            </a:r>
            <a:r>
              <a:rPr lang="en-US" altLang="zh-CN" sz="2300">
                <a:latin typeface="微软雅黑" panose="020b0503020204020204" pitchFamily="34" charset="-122"/>
                <a:ea typeface="微软雅黑" panose="020b0503020204020204" pitchFamily="34" charset="-122"/>
              </a:rPr>
              <a:t>10%</a:t>
            </a:r>
            <a:r>
              <a:rPr lang="zh-CN" altLang="en-US" sz="2300">
                <a:latin typeface="微软雅黑" panose="020b0503020204020204" pitchFamily="34" charset="-122"/>
                <a:ea typeface="微软雅黑" panose="020b0503020204020204" pitchFamily="34" charset="-122"/>
              </a:rPr>
              <a:t>，面对突入其来的消息，公司希望尽快采取措施，使销售恢复正常。</a:t>
            </a:r>
          </a:p>
        </p:txBody>
      </p:sp>
      <p:sp>
        <p:nvSpPr>
          <p:cNvPr id="58" name="PB24"/>
          <p:cNvSpPr/>
          <p:nvPr/>
        </p:nvSpPr>
        <p:spPr>
          <a:xfrm>
            <a:off x="0" y="7903337"/>
            <a:ext cx="564979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59" name="PageNumberTextBox24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结构化思维PPT课件全文共52页，当前为第24页。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4762057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920998" y="279162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案例分析</a:t>
            </a:r>
            <a:endParaRPr lang="zh-CN" altLang="en-US" sz="3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菱形 19"/>
          <p:cNvSpPr/>
          <p:nvPr/>
        </p:nvSpPr>
        <p:spPr>
          <a:xfrm>
            <a:off x="5280597" y="2438821"/>
            <a:ext cx="1680025" cy="1994632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菱形 20"/>
          <p:cNvSpPr/>
          <p:nvPr/>
        </p:nvSpPr>
        <p:spPr>
          <a:xfrm rot="4320000">
            <a:off x="6597651" y="3061965"/>
            <a:ext cx="1449587" cy="2311714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菱形 21"/>
          <p:cNvSpPr/>
          <p:nvPr/>
        </p:nvSpPr>
        <p:spPr>
          <a:xfrm rot="8640000">
            <a:off x="6030933" y="4465120"/>
            <a:ext cx="1680025" cy="1994632"/>
          </a:xfrm>
          <a:prstGeom prst="diamond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菱形 22"/>
          <p:cNvSpPr/>
          <p:nvPr/>
        </p:nvSpPr>
        <p:spPr>
          <a:xfrm rot="12960000">
            <a:off x="4530259" y="4476865"/>
            <a:ext cx="1680025" cy="1994632"/>
          </a:xfrm>
          <a:prstGeom prst="diamond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菱形 23"/>
          <p:cNvSpPr/>
          <p:nvPr/>
        </p:nvSpPr>
        <p:spPr>
          <a:xfrm rot="17280000" flipH="1">
            <a:off x="4193979" y="3073710"/>
            <a:ext cx="1449587" cy="2311714"/>
          </a:xfrm>
          <a:prstGeom prst="diamond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文本框 24"/>
          <p:cNvSpPr txBox="1"/>
          <p:nvPr/>
        </p:nvSpPr>
        <p:spPr>
          <a:xfrm>
            <a:off x="843914" y="3559687"/>
            <a:ext cx="3030016" cy="992075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chemeClr val="accent5">
                    <a:lumMod val="75000"/>
                  </a:schemeClr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Arial" pitchFamily="34" charset="0"/>
              </a:rPr>
              <a:t>竞争对手抢占份额</a:t>
            </a:r>
            <a:endParaRPr lang="en-US" altLang="zh-CN" sz="2800" smtClean="0">
              <a:solidFill>
                <a:schemeClr val="accent5">
                  <a:lumMod val="75000"/>
                </a:schemeClr>
              </a:solidFill>
              <a:latin typeface="华文琥珀" panose="02010800040101010101" pitchFamily="2" charset="-122"/>
              <a:ea typeface="华文琥珀" panose="02010800040101010101" pitchFamily="2" charset="-122"/>
              <a:cs typeface="Arial" pitchFamily="34" charset="0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2487174" y="6292197"/>
            <a:ext cx="2493534" cy="992075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chemeClr val="tx1">
                    <a:lumMod val="50000"/>
                    <a:lumOff val="50000"/>
                  </a:schemeClr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Arial" pitchFamily="34" charset="0"/>
              </a:rPr>
              <a:t>潜在客户名单已经过期</a:t>
            </a:r>
            <a:endParaRPr lang="en-US" altLang="zh-CN" sz="2800" smtClean="0">
              <a:solidFill>
                <a:schemeClr val="tx1">
                  <a:lumMod val="50000"/>
                  <a:lumOff val="50000"/>
                </a:schemeClr>
              </a:solidFill>
              <a:latin typeface="华文琥珀" panose="02010800040101010101" pitchFamily="2" charset="-122"/>
              <a:ea typeface="华文琥珀" panose="02010800040101010101" pitchFamily="2" charset="-122"/>
              <a:cs typeface="Arial" pitchFamily="34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7141364" y="6468278"/>
            <a:ext cx="3030016" cy="992075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chemeClr val="accent3">
                    <a:lumMod val="75000"/>
                  </a:schemeClr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Arial" pitchFamily="34" charset="0"/>
              </a:rPr>
              <a:t>推销信没有说服力</a:t>
            </a:r>
            <a:endParaRPr lang="en-US" altLang="zh-CN" sz="2800" smtClean="0">
              <a:solidFill>
                <a:schemeClr val="accent3">
                  <a:lumMod val="75000"/>
                </a:schemeClr>
              </a:solidFill>
              <a:latin typeface="华文琥珀" panose="02010800040101010101" pitchFamily="2" charset="-122"/>
              <a:ea typeface="华文琥珀" panose="02010800040101010101" pitchFamily="2" charset="-122"/>
              <a:cs typeface="Arial" pitchFamily="34" charset="0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8530562" y="3584086"/>
            <a:ext cx="3030016" cy="561187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chemeClr val="accent2">
                    <a:lumMod val="75000"/>
                  </a:schemeClr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Arial" pitchFamily="34" charset="0"/>
              </a:rPr>
              <a:t>邮寄效率低</a:t>
            </a:r>
            <a:endParaRPr lang="en-US" altLang="zh-CN" sz="2800" smtClean="0">
              <a:solidFill>
                <a:schemeClr val="accent2">
                  <a:lumMod val="75000"/>
                </a:schemeClr>
              </a:solidFill>
              <a:latin typeface="华文琥珀" panose="02010800040101010101" pitchFamily="2" charset="-122"/>
              <a:ea typeface="华文琥珀" panose="02010800040101010101" pitchFamily="2" charset="-122"/>
              <a:cs typeface="Arial" pitchFamily="34" charset="0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4640010" y="1657522"/>
            <a:ext cx="3030016" cy="561187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chemeClr val="accent1">
                    <a:lumMod val="75000"/>
                  </a:schemeClr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Arial" pitchFamily="34" charset="0"/>
              </a:rPr>
              <a:t>产品失去竞争力</a:t>
            </a:r>
            <a:endParaRPr lang="en-US" altLang="zh-CN" sz="2800" smtClean="0">
              <a:solidFill>
                <a:schemeClr val="accent1">
                  <a:lumMod val="75000"/>
                </a:schemeClr>
              </a:solidFill>
              <a:latin typeface="华文琥珀" panose="02010800040101010101" pitchFamily="2" charset="-122"/>
              <a:ea typeface="华文琥珀" panose="02010800040101010101" pitchFamily="2" charset="-122"/>
              <a:cs typeface="Arial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578236" y="3725595"/>
            <a:ext cx="702361" cy="822797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500" smtClean="0">
                <a:solidFill>
                  <a:schemeClr val="bg1"/>
                </a:solidFill>
                <a:latin typeface="腾祥细潮黑简" panose="01010104010101010101" pitchFamily="2" charset="-122"/>
                <a:ea typeface="腾祥细潮黑简" panose="01010104010101010101" pitchFamily="2" charset="-122"/>
              </a:rPr>
              <a:t>1</a:t>
            </a:r>
            <a:endParaRPr lang="zh-CN" altLang="en-US" sz="4500">
              <a:solidFill>
                <a:schemeClr val="bg1"/>
              </a:solidFill>
              <a:latin typeface="腾祥细潮黑简" panose="01010104010101010101" pitchFamily="2" charset="-122"/>
              <a:ea typeface="腾祥细潮黑简" panose="01010104010101010101" pitchFamily="2" charset="-122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5803839" y="2908642"/>
            <a:ext cx="702361" cy="822797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500" smtClean="0">
                <a:solidFill>
                  <a:schemeClr val="bg1"/>
                </a:solidFill>
                <a:latin typeface="腾祥细潮黑简" panose="01010104010101010101" pitchFamily="2" charset="-122"/>
                <a:ea typeface="腾祥细潮黑简" panose="01010104010101010101" pitchFamily="2" charset="-122"/>
              </a:rPr>
              <a:t>2</a:t>
            </a:r>
            <a:endParaRPr lang="zh-CN" altLang="en-US" sz="4500">
              <a:solidFill>
                <a:schemeClr val="bg1"/>
              </a:solidFill>
              <a:latin typeface="腾祥细潮黑简" panose="01010104010101010101" pitchFamily="2" charset="-122"/>
              <a:ea typeface="腾祥细潮黑简" panose="01010104010101010101" pitchFamily="2" charset="-122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6988112" y="3809268"/>
            <a:ext cx="702361" cy="822797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500" smtClean="0">
                <a:solidFill>
                  <a:schemeClr val="bg1"/>
                </a:solidFill>
                <a:latin typeface="腾祥细潮黑简" panose="01010104010101010101" pitchFamily="2" charset="-122"/>
                <a:ea typeface="腾祥细潮黑简" panose="01010104010101010101" pitchFamily="2" charset="-122"/>
              </a:rPr>
              <a:t>3</a:t>
            </a:r>
            <a:endParaRPr lang="zh-CN" altLang="en-US" sz="4500">
              <a:solidFill>
                <a:schemeClr val="bg1"/>
              </a:solidFill>
              <a:latin typeface="腾祥细潮黑简" panose="01010104010101010101" pitchFamily="2" charset="-122"/>
              <a:ea typeface="腾祥细潮黑简" panose="01010104010101010101" pitchFamily="2" charset="-122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4969657" y="5067640"/>
            <a:ext cx="702361" cy="822797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500" smtClean="0">
                <a:solidFill>
                  <a:schemeClr val="bg1"/>
                </a:solidFill>
                <a:latin typeface="腾祥细潮黑简" panose="01010104010101010101" pitchFamily="2" charset="-122"/>
                <a:ea typeface="腾祥细潮黑简" panose="01010104010101010101" pitchFamily="2" charset="-122"/>
              </a:rPr>
              <a:t>5</a:t>
            </a:r>
            <a:endParaRPr lang="zh-CN" altLang="en-US" sz="4500">
              <a:solidFill>
                <a:schemeClr val="bg1"/>
              </a:solidFill>
              <a:latin typeface="腾祥细潮黑简" panose="01010104010101010101" pitchFamily="2" charset="-122"/>
              <a:ea typeface="腾祥细潮黑简" panose="01010104010101010101" pitchFamily="2" charset="-122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6506200" y="5023868"/>
            <a:ext cx="702361" cy="822797"/>
          </a:xfrm>
          <a:prstGeom prst="rect">
            <a:avLst/>
          </a:prstGeom>
          <a:noFill/>
        </p:spPr>
        <p:txBody>
          <a:bodyPr wrap="square" lIns="129040" tIns="64520" rIns="129040" bIns="64520" rtlCol="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500" smtClean="0">
                <a:solidFill>
                  <a:schemeClr val="bg1"/>
                </a:solidFill>
                <a:latin typeface="腾祥细潮黑简" panose="01010104010101010101" pitchFamily="2" charset="-122"/>
                <a:ea typeface="腾祥细潮黑简" panose="01010104010101010101" pitchFamily="2" charset="-122"/>
              </a:rPr>
              <a:t>4</a:t>
            </a:r>
            <a:endParaRPr lang="zh-CN" altLang="en-US" sz="4500">
              <a:solidFill>
                <a:schemeClr val="bg1"/>
              </a:solidFill>
              <a:latin typeface="腾祥细潮黑简" panose="01010104010101010101" pitchFamily="2" charset="-122"/>
              <a:ea typeface="腾祥细潮黑简" panose="01010104010101010101" pitchFamily="2" charset="-122"/>
            </a:endParaRPr>
          </a:p>
        </p:txBody>
      </p:sp>
      <p:sp>
        <p:nvSpPr>
          <p:cNvPr id="34" name="PB25"/>
          <p:cNvSpPr/>
          <p:nvPr/>
        </p:nvSpPr>
        <p:spPr>
          <a:xfrm>
            <a:off x="0" y="7903337"/>
            <a:ext cx="588519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35" name="PageNumberTextBox25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结构化思维PPT课件全文共52页，当前为第25页。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5123535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-728274" y="-621727"/>
            <a:ext cx="3421341" cy="2652285"/>
            <a:chOff x="-1344978" y="-685187"/>
            <a:chExt cx="6781080" cy="6092478"/>
          </a:xfrm>
        </p:grpSpPr>
        <p:sp>
          <p:nvSpPr>
            <p:cNvPr id="2" name="椭圆 1"/>
            <p:cNvSpPr/>
            <p:nvPr/>
          </p:nvSpPr>
          <p:spPr>
            <a:xfrm>
              <a:off x="-185195" y="-312516"/>
              <a:ext cx="2245488" cy="224548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椭圆 2"/>
            <p:cNvSpPr/>
            <p:nvPr/>
          </p:nvSpPr>
          <p:spPr>
            <a:xfrm>
              <a:off x="-1344978" y="-144876"/>
              <a:ext cx="2689956" cy="268995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494840" y="1571529"/>
              <a:ext cx="1318720" cy="13187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-844556" y="2481611"/>
              <a:ext cx="1947513" cy="194751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>
              <a:off x="1771092" y="283376"/>
              <a:ext cx="2606873" cy="2606873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1344978" y="-685187"/>
              <a:ext cx="1644608" cy="1644608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-574093" y="4228496"/>
              <a:ext cx="1130238" cy="11302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2625707" y="3733966"/>
              <a:ext cx="817868" cy="817868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2371916" y="4306414"/>
              <a:ext cx="245420" cy="24542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>
              <a:off x="1921862" y="3754016"/>
              <a:ext cx="245420" cy="2454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>
              <a:off x="3779290" y="3536976"/>
              <a:ext cx="245420" cy="24542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椭圆 12"/>
            <p:cNvSpPr/>
            <p:nvPr/>
          </p:nvSpPr>
          <p:spPr>
            <a:xfrm>
              <a:off x="3533870" y="4916451"/>
              <a:ext cx="490840" cy="49084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/>
          </p:nvSpPr>
          <p:spPr>
            <a:xfrm>
              <a:off x="3779289" y="156746"/>
              <a:ext cx="1656813" cy="1656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1pPr>
              <a:lvl2pPr marL="53467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2pPr>
              <a:lvl3pPr marL="106997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3pPr>
              <a:lvl4pPr marL="160464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4pPr>
              <a:lvl5pPr marL="213995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5pPr>
              <a:lvl6pPr marL="267462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6pPr>
              <a:lvl7pPr marL="3209290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7pPr>
              <a:lvl8pPr marL="374459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8pPr>
              <a:lvl9pPr marL="4279265" algn="l" defTabSz="1069340" rtl="0" eaLnBrk="1" latinLnBrk="0" hangingPunct="1">
                <a:defRPr sz="2100" kern="1200">
                  <a:solidFill>
                    <a:srgbClr val="FFFFFF"/>
                  </a:solidFill>
                  <a:latin typeface="Lucida Sans Unicode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3275375" y="929189"/>
            <a:ext cx="789510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平行四边形 16"/>
          <p:cNvSpPr/>
          <p:nvPr/>
        </p:nvSpPr>
        <p:spPr>
          <a:xfrm>
            <a:off x="2693067" y="384376"/>
            <a:ext cx="790578" cy="553480"/>
          </a:xfrm>
          <a:prstGeom prst="parallelogram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9040" tIns="64520" rIns="129040" bIns="64520"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1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</a:t>
            </a:r>
            <a:endParaRPr lang="zh-CN" altLang="en-US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095493" y="255460"/>
            <a:ext cx="6279319" cy="653520"/>
          </a:xfrm>
          <a:prstGeom prst="rect">
            <a:avLst/>
          </a:prstGeom>
        </p:spPr>
        <p:txBody>
          <a:bodyPr wrap="square" lIns="129040" tIns="64520" rIns="129040" bIns="64520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案例分析</a:t>
            </a:r>
          </a:p>
        </p:txBody>
      </p:sp>
      <p:graphicFrame>
        <p:nvGraphicFramePr>
          <p:cNvPr id="18" name="图示 17"/>
          <p:cNvGraphicFramePr/>
          <p:nvPr>
            <p:extLst>
              <p:ext uri="{D42A27DB-BD31-4B8C-83A1-F6EECF244321}">
                <p14:modId xmlns:p14="http://schemas.microsoft.com/office/powerpoint/2010/main" xmlns="" val="2687432182"/>
              </p:ext>
            </p:extLst>
          </p:nvPr>
        </p:nvGraphicFramePr>
        <p:xfrm>
          <a:off x="1980960" y="784530"/>
          <a:ext cx="8707519" cy="6259062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20" name="PB26"/>
          <p:cNvSpPr/>
          <p:nvPr/>
        </p:nvSpPr>
        <p:spPr>
          <a:xfrm>
            <a:off x="0" y="7903337"/>
            <a:ext cx="612060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rgbClr val="FFFFFF"/>
                </a:solidFill>
                <a:latin typeface="Lucida Sans Unicode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1" name="PageNumberTextBox26" hidden="1"/>
          <p:cNvSpPr txBox="1"/>
          <p:nvPr/>
        </p:nvSpPr>
        <p:spPr>
          <a:xfrm>
            <a:off x="6120606" y="7647305"/>
            <a:ext cx="6120606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467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6997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464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3995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7462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09290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4459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9265" algn="l" defTabSz="106934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结构化思维PPT课件全文共52页，当前为第26页。</a:t>
            </a:r>
          </a:p>
        </p:txBody>
      </p:sp>
    </p:spTree>
    <p:extLst>
      <p:ext uri="{BB962C8B-B14F-4D97-AF65-F5344CB8AC3E}">
        <p14:creationId xmlns:p14="http://schemas.microsoft.com/office/powerpoint/2010/main" xmlns="" val="23406920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71213" cy="665162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https://d.book118.com/636020235030010052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聚合">
  <a:themeElements>
    <a:clrScheme name="聚合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聚合">
      <a:majorFont>
        <a:latin typeface="Lucida Sans Unicode"/>
        <a:ea typeface="黑体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黑体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聚合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246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43">
      <vt:lpstr>Arial</vt:lpstr>
      <vt:lpstr>Calibri</vt:lpstr>
      <vt:lpstr>Lucida Sans Unicode</vt:lpstr>
      <vt:lpstr>黑体</vt:lpstr>
      <vt:lpstr>Wingdings 3</vt:lpstr>
      <vt:lpstr>Verdana</vt:lpstr>
      <vt:lpstr>Wingdings 2</vt:lpstr>
      <vt:lpstr>微软雅黑</vt:lpstr>
      <vt:lpstr>Times New Roman</vt:lpstr>
      <vt:lpstr>方正隶变_GBK</vt:lpstr>
      <vt:lpstr>本墨绪圆</vt:lpstr>
      <vt:lpstr>Rockwell Extra Bold</vt:lpstr>
      <vt:lpstr>腾祥细潮黑简</vt:lpstr>
      <vt:lpstr>宋体</vt:lpstr>
      <vt:lpstr>华文琥珀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2024-09-18T08:24:08.773</cp:lastPrinted>
  <dcterms:created xsi:type="dcterms:W3CDTF">2024-09-18T00:24:08Z</dcterms:created>
  <dcterms:modified xsi:type="dcterms:W3CDTF">2024-09-18T00:24:12Z</dcterms:modified>
</cp:coreProperties>
</file>