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A757A-A901-4DD3-8B85-5ED09A0C9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4AEC3-CB8B-42DD-8941-03F71C2AB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A40D1-96AA-424A-AC16-03BEB1676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B4D94-E413-4BD7-BEB1-C4072D109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F73196-6160-44A4-8219-63C96FB2C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0FA998-1007-435C-8DB7-228864A7C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D2AA2A-23FC-4D5C-B677-CE4E9A713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8A683-EAD8-42A1-BFF9-2D3F0DBE1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344F5-9E98-4EF1-BE41-46E6E8036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96E02-3712-4654-9A08-F1EF1154E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B45D5-AAB8-4866-82E9-30C423A77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23131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锅炉结构强度计算与寿命评估方法</a:t>
            </a:r>
            <a:endParaRPr lang="en-US" sz="51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2024-01-16</a:t>
            </a:r>
            <a:endParaRPr lang="en-US" sz="202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2300">
              <a:solidFill>
                <a:srgbClr val="FFFFFF">
                  <a:alpha val="46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92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锅炉结构强度计算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寿命评估方法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结论与展望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rgbClr val="72349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锅炉作为工业和电力领域的重要设备，其结构强度和寿命评估对于保障安全、稳定运行至关重要。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随着科技的发展和工业规模的扩大，锅炉的结构越来越复杂，对结构强度和寿命的要求也越来越高，因此需要进行精确的计算和评估。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锅炉在高温、高压、腐蚀等恶劣环境下运行，其结构强度直接关系到设备的安全性和稳定性。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结构强度不足可能导致设备损坏、泄露、爆炸等严重事故，对人员安全和环境造成威胁。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b="-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b="-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因此，对锅炉结构强度的精确计算和寿命评估是保障设备安全、稳定运行的关键环节。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-6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锅炉结构强度的重要性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rgbClr val="72349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锅炉结构强度计算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-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-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r="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计算方法概述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有限元法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通过将整体结构划分为有限个小的单元，对每个单元进行受力分析，再综合所有单元的受力情况，得到整体结构的受力分布。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有限差分法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将连续的结构离散成有限个小的区域，通过差分方程来描述结构的位移和应力分布。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边界元法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利用边界积分方程来求解结构的应力分布，适用于处理复杂的边界条件。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弹性模量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泊松比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屈服强度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抗拉强度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材料力学性能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r="-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r="-1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r="-1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r="-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表示材料抵抗弹性变形的能力，是材料刚度的度量。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描述材料在受到压力时横向膨胀的程度，是材料横向变形的度量。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材料开始发生屈服现象的应力极限。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材料在拉伸过程中所能承受的最大应力。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由外载荷引起的应力，分为一次总体应力和一次局部应力。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一次应力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r="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二次应力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峰值应力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r="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由于结构内部约束引起的应力，主要是由于结构不连续或变形协调引起的。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由于局部结构不连续或高应力集中区域引起的应力。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应力分析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描述材料在不同应力水平下进行疲劳试验时，达到破坏所需的循环次数的关系曲线。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S-N曲线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根据材料的S-N曲线和设计寿命，确定结构的安全系数，从而得到疲劳强度的设计值。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安全系数法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通过分析裂纹在循环载荷下的扩展速率，预测结构的疲劳寿命。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裂纹扩展分析法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疲劳强度计算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rgbClr val="72349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寿命评估方法</a:t>
            </a:r>
            <a:endParaRPr lang="en-US" sz="4200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https://d.book118.com/636023131022010042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2024-09-09T09:25:21.972</cp:lastPrinted>
  <dcterms:created xsi:type="dcterms:W3CDTF">2024-09-09T01:25:21Z</dcterms:created>
  <dcterms:modified xsi:type="dcterms:W3CDTF">2024-09-09T01:25:23Z</dcterms:modified>
</cp:coreProperties>
</file>