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A1425E-FD8E-4D3F-9598-F78ECAB17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730BD2-DA6E-4FAF-BC0B-AA1D7EB01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5AB0F6-9304-4445-89DB-ABD47159D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B8D5B3-2900-4659-98A4-20E799D66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86941E-D863-4071-9088-9B6D60A63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FB5B62-67D6-4932-9B5A-13CD98B55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D99BF1-7FA2-48E3-940F-CFFE74072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9DEFC7-34C5-462F-AF2D-EB604F6D2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BD29A1-6FB6-49BE-A8CC-ED3FD0198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A95C0-9819-44B4-B959-12332C867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4664D-EDAF-4A5D-90DA-BF290FA49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02414210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如何预防心源性猝死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了解心源性猝死的风险因素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定期进行体检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保持健康的生活方式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学习急救知识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了解心源性猝死的风险因素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2" b="165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高血压是心源性猝死的重要风险因素之一，长期高血压会导致心脏负担加重，引起心肌肥厚、心脏扩大和心律失常等问题，增加猝死的风险。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控制高血压是预防心源性猝死的重要措施，应定期监测血压，遵循医生建议，坚持长期规律服药，同时注意饮食和运动，保持血压在正常范围内。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69" r="26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冠心病是心源性猝死的主要原因之一，由于冠状动脉狭窄或阻塞导致心肌缺血、缺氧，进而引起心肌坏死、心律失常等问题，增加猝死的风险。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预防冠心病的有效措施包括控制危险因素、改善生活方式和药物治疗。应定期进行心电图和心脏彩超等检查，及早发现冠心病并进行干预。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糖尿病是心源性猝死的另一个重要风险因素，长期高血糖会导致血管内皮损伤、动脉粥样硬化和心肌病变等问题，增加猝死的风险。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控制糖尿病的措施包括饮食控制、运动锻炼和药物治疗，同时应定期监测血糖和心血管指标，及早发现并处理相关问题。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21" r="1682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6606" r="66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吸烟和酗酒都会对心血管系统产生负面影响，增加心源性猝死的风险。吸烟可导致血管痉挛、心肌肥厚和心律失常等问题，而酗酒则会引起心肌损伤、心律失常和心力衰竭等问题。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戒烟和限制饮酒是预防心源性猝死的重要措施，应尽早戒烟并限制酒精摄入量，保持健康的生活方式。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吸烟和酗酒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不健康的生活方式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不健康的生活方式包括缺乏运动、不良饮食习惯、肥胖和睡眠不足等，这些都会增加心源性猝死的风险。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改善生活方式是预防心源性猝死的重要措施，应保持适度的运动量、均衡的饮食结构、控制体重和保持良好的睡眠质量。同时应避免长时间连续工作或过度疲劳等情况。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定期进行体检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77" r="303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5" r="325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786" r="387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心电图检查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对于有家族遗传性心脏病史的人群，应更加重视心电图检查，以便及早采取预防措施。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定期进行心电图检查，可以及时发现心脏电活动的异常，如心律失常、心肌缺血等，有助于早期发现潜在的心脏疾病。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心脏超声检查可以直观地了解心脏的结构和功能，对于评估心脏疾病具有重要意义。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对于已经存在心脏疾病的患者，定期进行心脏超声检查可以监测病情进展，为制定治疗方案提供依据。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心脏超声检查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血液检查可以检测血液中的生化指标，如血脂、血糖、尿酸等，有助于评估心血管疾病的风险。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对于已经存在心血管疾病的患者，定期进行血液检查可以监测病情控制情况，及时调整治疗方案。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血液检查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https://d.book118.com/636024142100010041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2024-09-08T04:46:43.192</cp:lastPrinted>
  <dcterms:created xsi:type="dcterms:W3CDTF">2024-09-07T20:46:43Z</dcterms:created>
  <dcterms:modified xsi:type="dcterms:W3CDTF">2024-09-07T20:46:45Z</dcterms:modified>
</cp:coreProperties>
</file>