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BE3F7-4134-46AD-9E3A-09F18838D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4FEFD-C266-4366-B6D9-9A5713BE3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8CADE-DADC-4380-9115-28CACA009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28C9E-9CB9-42F5-A143-2E1D5C6F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177CB-BCC2-4217-B26B-6898B9C9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1072B-0527-4E4A-8CF2-D0A454C07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FD93B-2A54-44D8-9798-04B7F7515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E3C34-239A-4909-B5FE-13F805C8F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864BA-C2FF-42B1-9E52-365712CC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675B7-4D19-46E8-A5EA-CBE4B5A84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DDCE3-76B7-4352-AF2E-BC76AC355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24153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心肺复苏意义和作用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心肺复苏的定义和目的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心肺复苏的原理和操作方法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心肺复苏在急救中的作用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心肺复苏的推广和应用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心肺复苏的定义和目的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5" r="319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它是一种在心脏骤停情况下采取的紧急措施，以尽可能地延长患者的生命，等待专业救援人员的到来。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心肺复苏是一种紧急抢救措施，通过胸外按压和人工呼吸来恢复患者的自主心跳和呼吸。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110" r="201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17" b="128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42" b="102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维持大脑的氧气供应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通过人工呼吸，为大脑提供足够的氧气，以保持大脑的正常功能。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促进心脏重新起搏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通过胸外按压，对心脏施加压力，促使心脏重新开始跳动。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防止器官衰竭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通过心肺复苏，可以防止因心脏骤停导致的器官缺血和衰竭。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预防器官损伤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通过心肺复苏，可以维持患者的血液循环，防止器官因缺血而受到损伤。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为专业救援争取时间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在等待专业救援人员到场之前，心肺复苏可以尽可能地延长患者的生命，为进一步的治疗创造条件。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在心脏骤停的情况下，心肺复苏是抢救生命的关键措施。及时的抢救可以显著提高患者的生存率。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心肺复苏的原理和操作方法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心肺复苏通过胸外按压和人工呼吸，能够暂时替代心脏和肺的功能，为脑部提供氧气，防止脑死亡。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维持脑部供氧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通过持续的心脏按压，可以刺激心脏产生电活动，促进自主心跳的恢复。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促进自主循环恢复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及时进行心肺复苏可以增加患者的生存率，为医疗救助争取宝贵时间。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心肺复苏包括胸外按压（C）、开放气道（A）和人工呼吸（B）三个步骤，需按照规定顺序进行。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CPR流程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按压位置在胸骨中下段，频率为每分钟100-120次，深度为5-6cm。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用仰头举颏法或推举下颌法开放患者气道。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捏住患者鼻子，吹气两次，每次吹气持续吹气1秒以上，使胸廓隆起。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人工呼吸时应注意吹气量适度，避免过度通气导致胃部胀气。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避免过度通气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按压深度和频率要符合标准，避免过深或过浅影响效果。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避免按压过深或过浅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心肺复苏过程中应持续进行，避免中断，直到专业人员到来。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避免中断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在心肺复苏过程中应注意自身安全，避免因操作不当导致受伤。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注意自身安全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心肺复苏在急救中的作用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https://d.book118.com/636024153100010041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2024-09-08T04:46:47.725</cp:lastPrinted>
  <dcterms:created xsi:type="dcterms:W3CDTF">2024-09-07T20:46:47Z</dcterms:created>
  <dcterms:modified xsi:type="dcterms:W3CDTF">2024-09-07T20:46:49Z</dcterms:modified>
</cp:coreProperties>
</file>