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A75F74-97C7-416D-9256-339A21F71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A57D7E-ADA2-46CE-8F67-448DAE190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469CCE-AB4C-4A85-86AB-10EF3F9A1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6D573A-5463-4835-A03D-9821B6412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FD27C4-6320-48E7-A154-A34F4E019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683194-11A5-4F98-BAAE-63CF0E694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36E377-1991-4BEC-8B3D-ACCDBE37E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00C2A3-6A29-4338-BECE-4CB4E4066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02A837-0D36-4940-8562-F2BCA4276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140C8D-8D50-49A5-9DC5-AECE592C0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BF654D-E100-42ED-95CD-2BD00B682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025141112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智能材料与服装制造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智能材料的概述及应用领域。
 智能服装的定义及构成。
 智能服装的分类及具体应用。
 智能服装的核心技术及原理。
 智能服装的性能评价及标准。
 智能服装的市场需求及发展前景。
 智能服装的生产工艺及流程。
 智能服装的未来发展方向及趋势。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智能材料的概述及应用领域。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智能材料与服装制造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智能材料的概述及应用领域。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智能材料的概述：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智能材料是指能够感知并响应其周围环境变化的材料，具有环境敏感性、信息处理和反馈等特点。</a:t>
            </a:r>
          </a:p>
          <a:p>
            <a:r>
              <a:t>2. 智能材料的应用领域非常广泛，包括航空航天、医疗保健、能源、建筑、汽车等。</a:t>
            </a:r>
          </a:p>
          <a:p>
            <a:r>
              <a:t>3. 智能材料的发展趋势是朝着多功能化、集成化、智能化、可再生化方向发展。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智能材料的分类：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智能材料按响应方式可以分为热敏材料、光敏材料、电敏材料、磁敏材料、压敏材料、化敏材料和生物敏材料等。</a:t>
            </a:r>
          </a:p>
          <a:p>
            <a:r>
              <a:t>2. 智能材料按制备方法可以分为物理方法、化学方法、生物方法和复合方法等。</a:t>
            </a:r>
          </a:p>
          <a:p>
            <a:r>
              <a:t>3. 智能材料按应用领域可以分为航空航天、医疗保健、能源、建筑、汽车等。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智能材料的概述及应用领域。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智能材料的应用：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航空航天：用于研制飞机、航天器和导弹等，提高飞行器性能和安全性。</a:t>
            </a:r>
          </a:p>
          <a:p>
            <a:r>
              <a:t>2. 医疗保健：用于研制医用器械、植入物和药品等，提高医疗诊断和治疗效果。</a:t>
            </a:r>
          </a:p>
          <a:p>
            <a:r>
              <a:t>3. 能源：用于研制太阳能电池、燃料电池和储能材料等，提高能源利用效率。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智能材料的发展趋势：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智能材料的发展趋势是朝着多功能化、集成化、智能化、可再生化方向发展。</a:t>
            </a:r>
          </a:p>
          <a:p>
            <a:r>
              <a:t>2. 多功能化是指智能材料能够具有多种功能，如热敏性、光敏性和电敏性等。</a:t>
            </a:r>
          </a:p>
          <a:p>
            <a:r>
              <a:t>3. 集成化是指智能材料能够将多种功能集成在一个材料或器件中，实现小型化和高效率。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智能材料的概述及应用领域。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智能材料的挑战：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智能材料面临的主要挑战包括材料合成工艺复杂、制造成本高、稳定性和可靠性差等。</a:t>
            </a:r>
          </a:p>
          <a:p>
            <a:r>
              <a:t>2. 智能材料的应用受限于环境条件、材料的稳定性和可靠性等因素。</a:t>
            </a:r>
          </a:p>
          <a:p>
            <a:r>
              <a:t>3. 智能材料的发展需要突破传统材料科学和工程的局限，探索新的材料设计和制造方法。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智能材料的前沿研究：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智能材料的前沿研究方向包括自修复材料、可变形状材料、仿生材料等。</a:t>
            </a:r>
          </a:p>
          <a:p>
            <a:r>
              <a:t>2. 自修复材料能够在损伤后自动修复，提高材料的寿命和可靠性。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智能服装的定义及构成。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智能材料与服装制造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智能服装的定义及构成。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智能服装的定义，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智能服装是指能够感知环境变化并做出相应反应的服装，它通过将传感器、执行器和控制系统集成到服装中，实现对人体生理信息、环境信息等数据的采集、分析和处理，并根据这些信息调整服装的功能和状态。</a:t>
            </a:r>
          </a:p>
          <a:p>
            <a:r>
              <a:t>2. 智能服装的感知功能主要包括对人体生理信息的感知，如心率、呼吸、体温等，以及对环境信息的感知，如温度、湿度、光线等。</a:t>
            </a:r>
          </a:p>
          <a:p>
            <a:r>
              <a:t>3. 智能服装的执行功能主要包括对服装功能的控制，如调节温度、改变颜色、调整气流等，以及对身体状态的控制，如辅助行走、辅助呼吸等。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智能服装的构成，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智能服装通常由以下几个部分组成：传感器、执行器、控制系统、通信模块和电源。</a:t>
            </a:r>
          </a:p>
          <a:p>
            <a:r>
              <a:t>2. 传感器负责感知环境变化并将其转换为电信号，执行器负责根据控制系统的指令执行相应的动作，控制系统负责采集传感器的数据、分析数据并发出指令，通信模块负责与外部设备进行通信，电源为整个系统提供能量。</a:t>
            </a:r>
          </a:p>
          <a:p>
            <a:r>
              <a:t>3. 智能服装的结构设计应考虑人体工程学、材料学和电子工程等方面的因素，以确保服装的舒适性、安全性、可靠性和美观性。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智能服装的分类及具体应用。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智能材料与服装制造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智能服装的分类及具体应用。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智能可穿戴服装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智能可穿戴服装是指通过整合传感器、微芯片、通信模块、电子显示屏等技术，能够收集、处理、传输和显示人体信息，实现健康监测、环境监测、信息交互、娱乐等功能的服装。</a:t>
            </a:r>
          </a:p>
          <a:p>
            <a:r>
              <a:t>2. 智能可穿戴服装的具体应用包括：健康监测：通过内置传感器监测心率、体温、血压、血氧饱和度、睡眠质量等信息，帮助用户了解自身健康状况；环境监测：通过内置传感器监测空气质量、紫外线强度、温湿度、辐射水平等信息，帮助用户了解周围环境状况；信息交互：通过内置通信模块实现与手机、平板电脑、智能家居等设备的连接，实现信息接收、发送、显示等功能；娱乐：通过内置电子显示屏播放视频、音乐、游戏等内容，为用户提供娱乐消遣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智能医疗服装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智能医疗服装是指通过整合传感器、微芯片、通信模块等技术，能够监测人体生命体征、疾病症状等信息，并传输给医疗设备或医疗人员的服装。</a:t>
            </a:r>
          </a:p>
          <a:p>
            <a:r>
              <a:t>2. 智能医疗服装的具体应用包括：远程医疗：通过内置传感器和通信模块，智能医疗服装可以将患者的生命体征、疾病症状等信息实时传输给远程医疗中心，帮助医生进行诊断、治疗；康复训练：通过内置传感器和微芯片，智能医疗服装可以辅助患者进行康复训练，并实时监测训练效果；疾病预防：通过内置传感器和微芯片，智能医疗服装可以监测患者的健康状况，并通过预警系统提醒患者及时就医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智能服装的分类及具体应用。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智能军用服装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智能军用服装是指通过整合传感器、微芯片、通信模块、电子显示屏等技术，能够提高士兵作战能力、提升部队作战效能的服装。</a:t>
            </a:r>
          </a:p>
          <a:p>
            <a:r>
              <a:t>2. 智能军用服装的具体应用包括：信息化作战：通过内置通信模块和电子显示屏，智能军用服装可以实现与指挥部、其他士兵的信息共享，提高作战效率；防弹防护：通过内置防弹材料，智能军用服装可以保护士兵免受枪支、弹片、爆炸物等伤害；信息采集：通过内置传感器，智能军用服装可以收集战场信息，并传输给指挥部，帮助指挥官做出决策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智能运动服装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智能运动服装是指通过整合传感器、微芯片、通信模块等技术，能够监测运动数据、提供运动指导、提高运动效率的服装。</a:t>
            </a:r>
          </a:p>
          <a:p>
            <a:r>
              <a:t>2. 智能运动服装的具体应用包括：运动数据监测：通过内置传感器，智能运动服装可以监测心率、步数、卡路里消耗等运动数据，帮助用户了解自己的运动状况；运动指导：通过内置微芯片，智能运动服装可以根据用户的运动数据提供个性化的运动指导，帮助用户提高运动效率；运动安全保障：通过内置通信模块，智能运动服装可以将用户的运动数据传输给手机或智能手表，在用户发生意外时及时发出警报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智能服装的核心技术及原理。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智能材料与服装制造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智能服装的核心技术及原理。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材料技术，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智能材料的发展，是指以智能材料为核心，实现服装的智能化和功能化。智能材料可以感知周围环境的变化，并做出相应的反应。例如，可以感知温度变化的智能材料可以调节服装的温度，以保持穿着者的舒适度。</a:t>
            </a:r>
          </a:p>
          <a:p>
            <a:r>
              <a:t>2. 智能材料的种类，智能材料种类繁多，包括压电材料、热敏材料、光敏材料、形状记忆材料、生物材料等。压电材料可以将机械能转化为电能，热敏材料可以感知温度变化，光敏材料可以感知光线变化，形状记忆材料可以记忆形状，生物材料可以与人体的生理功能相容。</a:t>
            </a:r>
          </a:p>
          <a:p>
            <a:r>
              <a:t>3. 智能材料在服装中的应用，智能材料在服装中的应用非常广泛，包括服装的加热、保温、降温、透气、防晒、防水、抗菌、防污等功能。例如，可以使用压电材料制作加热服装，可以使用热敏材料制作保温服装，可以使用光敏材料制作防晒服装，可以使用形状记忆材料制作免熨烫服装，可以使用生物材料制作抗菌服装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智能服装的核心技术及原理。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传感器技术，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智能服装中的传感器技术，智能服装中的传感器技术是指用于感知服装周围环境变化的传感器。这些传感器可以感知温度、湿度、压力、运动、位置、方向等信息。例如，可以通过温度传感器感知穿着者的体温变化，可以通过湿度传感器感知穿着者的汗液分泌情况，可以通过压力传感器感知穿着者的运动状态，可以通过运动传感器感知穿着者的运动方向。</a:t>
            </a:r>
          </a:p>
          <a:p>
            <a:r>
              <a:t>2. 传感器类型的选择，智能服装中的传感器类型选择非常重要。需要根据服装的具体功能来选择合适的传感器。例如，如果需要测量穿着者的体温，则需要选择温度传感器;如果需要测量穿着者的汗液分泌情况，则需要选择湿度传感器;如果需要测量穿着者的运动状态，则需要选择压力传感器或运动传感器。</a:t>
            </a:r>
          </a:p>
          <a:p>
            <a:r>
              <a:t>3. 传感器在服装中的应用，传感器在服装中的应用非常广泛，包括服装的温度监测、湿度监测、压力监测、运动监测、位置监测、方向监测等功能。例如，可以通过将温度传感器集成到服装中，实现服装的温度监测功能;可以通过将湿度传感器集成到服装中，实现服装的湿度监测功能;可以通过将压力传感器集成到服装中，实现服装的压力监测功能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智能服装的核心技术及原理。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数据采集技术，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智能服装中的数据采集技术，智能服装中的数据采集技术是指用于采集传感器数据的技术。这些数据可以反映穿着者的生理状态、运动状态和周围环境状态。例如，可以通过数据采集技术采集穿着者的体温数据、汗液分泌数据、运动数据、位置数据和方向数据。</a:t>
            </a:r>
          </a:p>
          <a:p>
            <a:r>
              <a:t>2. 数据采集设备，数据采集设备的类型多种多样，包括传感器、数据采集卡、微控制器、单片机等。其中，传感器是采集数据的核心部件，数据采集卡是将传感器采集的数据转换成数字信号的设备，微控制器和单片机是负责控制数据采集过程和数据存储的设备。</a:t>
            </a:r>
          </a:p>
          <a:p>
            <a:r>
              <a:t>3. 数据采集在服装中的应用，数据采集在服装中的应用非常广泛，包括服装的健康监测、运动监测、位置监测、方向监测等功能。例如，可以通过数据采集技术实现服装的健康监测功能，可以通过数据采集技术实现服装的运动监测功能，可以通过数据采集技术实现服装的位置监测功能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https://d.book118.com/636025141112010055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智能材料的概述及应用领域。</vt:lpstr>
      <vt:lpstr> 智能材料的概述及应用领域。</vt:lpstr>
      <vt:lpstr> 智能材料的概述及应用领域。</vt:lpstr>
      <vt:lpstr> 智能材料的概述及应用领域。</vt:lpstr>
      <vt:lpstr> 智能服装的定义及构成。</vt:lpstr>
      <vt:lpstr> 智能服装的定义及构成。</vt:lpstr>
      <vt:lpstr> 智能服装的分类及具体应用。</vt:lpstr>
      <vt:lpstr> 智能服装的分类及具体应用。</vt:lpstr>
      <vt:lpstr> 智能服装的分类及具体应用。</vt:lpstr>
      <vt:lpstr> 智能服装的核心技术及原理。</vt:lpstr>
      <vt:lpstr> 智能服装的核心技术及原理。</vt:lpstr>
      <vt:lpstr> 智能服装的核心技术及原理。</vt:lpstr>
      <vt:lpstr> 智能服装的核心技术及原理。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2024-09-22T22:22:19.779</cp:lastPrinted>
  <dcterms:created xsi:type="dcterms:W3CDTF">2024-09-22T14:22:19Z</dcterms:created>
  <dcterms:modified xsi:type="dcterms:W3CDTF">2024-09-22T14:22:21Z</dcterms:modified>
</cp:coreProperties>
</file>