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395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01AE2-1B05-463E-A58D-194CB2B9F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818FD-31C6-4BEC-B5CF-EAB42A838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4F97D-CE0F-4BB0-8F5D-70E4E8C50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5D825-88B1-4C3C-BF4E-39E444A7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23EE6-BA6B-4FE5-B3C4-79F6441DA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7D219-2637-477C-8894-93FEC2A80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7AF66-D66B-40EF-AA66-8D9D327C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554C8-4F71-4BCE-8A03-82583EDD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10287-D4D5-409C-9693-5F7D79B6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3F38C-459C-4944-8B9F-3E1FFC5A2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6C792-B7E2-4BE7-A7E9-102DD5B0E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image" Target="../media/image29.png" /><Relationship Id="rId13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image" Target="../media/image21.png" /><Relationship Id="rId7" Type="http://schemas.openxmlformats.org/officeDocument/2006/relationships/tags" Target="../tags/tag216.xml" /><Relationship Id="rId8" Type="http://schemas.openxmlformats.org/officeDocument/2006/relationships/image" Target="../media/image22.png" /><Relationship Id="rId9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image" Target="../media/image29.png" /><Relationship Id="rId13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image" Target="../media/image29.png" /><Relationship Id="rId13" Type="http://schemas.openxmlformats.org/officeDocument/2006/relationships/tags" Target="../tags/tag24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image" Target="../media/image21.png" /><Relationship Id="rId7" Type="http://schemas.openxmlformats.org/officeDocument/2006/relationships/tags" Target="../tags/tag247.xml" /><Relationship Id="rId8" Type="http://schemas.openxmlformats.org/officeDocument/2006/relationships/image" Target="../media/image22.png" /><Relationship Id="rId9" Type="http://schemas.openxmlformats.org/officeDocument/2006/relationships/tags" Target="../tags/tag2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image" Target="../media/image29.png" /><Relationship Id="rId13" Type="http://schemas.openxmlformats.org/officeDocument/2006/relationships/tags" Target="../tags/tag271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image" Target="../media/image21.png" /><Relationship Id="rId7" Type="http://schemas.openxmlformats.org/officeDocument/2006/relationships/tags" Target="../tags/tag267.xml" /><Relationship Id="rId8" Type="http://schemas.openxmlformats.org/officeDocument/2006/relationships/image" Target="../media/image22.png" /><Relationship Id="rId9" Type="http://schemas.openxmlformats.org/officeDocument/2006/relationships/tags" Target="../tags/tag2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image" Target="../media/image21.png" /><Relationship Id="rId7" Type="http://schemas.openxmlformats.org/officeDocument/2006/relationships/tags" Target="../tags/tag274.xml" /><Relationship Id="rId8" Type="http://schemas.openxmlformats.org/officeDocument/2006/relationships/image" Target="../media/image22.png" /><Relationship Id="rId9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image" Target="../media/image29.png" /><Relationship Id="rId13" Type="http://schemas.openxmlformats.org/officeDocument/2006/relationships/tags" Target="../tags/tag28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image" Target="../media/image21.png" /><Relationship Id="rId7" Type="http://schemas.openxmlformats.org/officeDocument/2006/relationships/tags" Target="../tags/tag291.xml" /><Relationship Id="rId8" Type="http://schemas.openxmlformats.org/officeDocument/2006/relationships/image" Target="../media/image22.png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29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image" Target="../media/image29.png" /><Relationship Id="rId13" Type="http://schemas.openxmlformats.org/officeDocument/2006/relationships/tags" Target="../tags/tag32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21.png" /><Relationship Id="rId7" Type="http://schemas.openxmlformats.org/officeDocument/2006/relationships/tags" Target="../tags/tag318.xml" /><Relationship Id="rId8" Type="http://schemas.openxmlformats.org/officeDocument/2006/relationships/image" Target="../media/image22.png" /><Relationship Id="rId9" Type="http://schemas.openxmlformats.org/officeDocument/2006/relationships/tags" Target="../tags/tag3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image" Target="../media/image29.png" /><Relationship Id="rId13" Type="http://schemas.openxmlformats.org/officeDocument/2006/relationships/tags" Target="../tags/tag329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21.png" /><Relationship Id="rId7" Type="http://schemas.openxmlformats.org/officeDocument/2006/relationships/tags" Target="../tags/tag325.xml" /><Relationship Id="rId8" Type="http://schemas.openxmlformats.org/officeDocument/2006/relationships/image" Target="../media/image22.png" /><Relationship Id="rId9" Type="http://schemas.openxmlformats.org/officeDocument/2006/relationships/tags" Target="../tags/tag3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image" Target="../media/image29.png" /><Relationship Id="rId13" Type="http://schemas.openxmlformats.org/officeDocument/2006/relationships/tags" Target="../tags/tag336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image" Target="../media/image21.png" /><Relationship Id="rId7" Type="http://schemas.openxmlformats.org/officeDocument/2006/relationships/tags" Target="../tags/tag332.xml" /><Relationship Id="rId8" Type="http://schemas.openxmlformats.org/officeDocument/2006/relationships/image" Target="../media/image22.png" /><Relationship Id="rId9" Type="http://schemas.openxmlformats.org/officeDocument/2006/relationships/tags" Target="../tags/tag33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image" Target="../media/image29.png" /><Relationship Id="rId13" Type="http://schemas.openxmlformats.org/officeDocument/2006/relationships/tags" Target="../tags/tag343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image" Target="../media/image21.png" /><Relationship Id="rId7" Type="http://schemas.openxmlformats.org/officeDocument/2006/relationships/tags" Target="../tags/tag339.xml" /><Relationship Id="rId8" Type="http://schemas.openxmlformats.org/officeDocument/2006/relationships/image" Target="../media/image22.png" /><Relationship Id="rId9" Type="http://schemas.openxmlformats.org/officeDocument/2006/relationships/tags" Target="../tags/tag34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image" Target="../media/image29.png" /><Relationship Id="rId13" Type="http://schemas.openxmlformats.org/officeDocument/2006/relationships/tags" Target="../tags/tag350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21.png" /><Relationship Id="rId7" Type="http://schemas.openxmlformats.org/officeDocument/2006/relationships/tags" Target="../tags/tag346.xml" /><Relationship Id="rId8" Type="http://schemas.openxmlformats.org/officeDocument/2006/relationships/image" Target="../media/image22.png" /><Relationship Id="rId9" Type="http://schemas.openxmlformats.org/officeDocument/2006/relationships/tags" Target="../tags/tag34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5.xml" /><Relationship Id="rId11" Type="http://schemas.openxmlformats.org/officeDocument/2006/relationships/tags" Target="../tags/tag356.xml" /><Relationship Id="rId12" Type="http://schemas.openxmlformats.org/officeDocument/2006/relationships/image" Target="../media/image29.png" /><Relationship Id="rId13" Type="http://schemas.openxmlformats.org/officeDocument/2006/relationships/tags" Target="../tags/tag357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21.png" /><Relationship Id="rId7" Type="http://schemas.openxmlformats.org/officeDocument/2006/relationships/tags" Target="../tags/tag353.xml" /><Relationship Id="rId8" Type="http://schemas.openxmlformats.org/officeDocument/2006/relationships/image" Target="../media/image22.png" /><Relationship Id="rId9" Type="http://schemas.openxmlformats.org/officeDocument/2006/relationships/tags" Target="../tags/tag35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13" Type="http://schemas.openxmlformats.org/officeDocument/2006/relationships/tags" Target="../tags/tag3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image" Target="../media/image21.png" /><Relationship Id="rId7" Type="http://schemas.openxmlformats.org/officeDocument/2006/relationships/tags" Target="../tags/tag360.xml" /><Relationship Id="rId8" Type="http://schemas.openxmlformats.org/officeDocument/2006/relationships/image" Target="../media/image22.png" /><Relationship Id="rId9" Type="http://schemas.openxmlformats.org/officeDocument/2006/relationships/tags" Target="../tags/tag361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12" Type="http://schemas.openxmlformats.org/officeDocument/2006/relationships/image" Target="../media/image29.png" /><Relationship Id="rId13" Type="http://schemas.openxmlformats.org/officeDocument/2006/relationships/tags" Target="../tags/tag374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21.png" /><Relationship Id="rId7" Type="http://schemas.openxmlformats.org/officeDocument/2006/relationships/tags" Target="../tags/tag370.xml" /><Relationship Id="rId8" Type="http://schemas.openxmlformats.org/officeDocument/2006/relationships/image" Target="../media/image22.png" /><Relationship Id="rId9" Type="http://schemas.openxmlformats.org/officeDocument/2006/relationships/tags" Target="../tags/tag37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9.xml" /><Relationship Id="rId11" Type="http://schemas.openxmlformats.org/officeDocument/2006/relationships/tags" Target="../tags/tag380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83.xml" /><Relationship Id="rId17" Type="http://schemas.openxmlformats.org/officeDocument/2006/relationships/tags" Target="../tags/tag384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image" Target="../media/image21.png" /><Relationship Id="rId7" Type="http://schemas.openxmlformats.org/officeDocument/2006/relationships/tags" Target="../tags/tag377.xml" /><Relationship Id="rId8" Type="http://schemas.openxmlformats.org/officeDocument/2006/relationships/image" Target="../media/image22.png" /><Relationship Id="rId9" Type="http://schemas.openxmlformats.org/officeDocument/2006/relationships/tags" Target="../tags/tag37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9.xml" /><Relationship Id="rId11" Type="http://schemas.openxmlformats.org/officeDocument/2006/relationships/tags" Target="../tags/tag390.xml" /><Relationship Id="rId12" Type="http://schemas.openxmlformats.org/officeDocument/2006/relationships/tags" Target="../tags/tag391.xml" /><Relationship Id="rId13" Type="http://schemas.openxmlformats.org/officeDocument/2006/relationships/tags" Target="../tags/tag39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93.xml" /><Relationship Id="rId17" Type="http://schemas.openxmlformats.org/officeDocument/2006/relationships/tags" Target="../tags/tag394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85.xml" /><Relationship Id="rId5" Type="http://schemas.openxmlformats.org/officeDocument/2006/relationships/tags" Target="../tags/tag386.xml" /><Relationship Id="rId6" Type="http://schemas.openxmlformats.org/officeDocument/2006/relationships/image" Target="../media/image21.png" /><Relationship Id="rId7" Type="http://schemas.openxmlformats.org/officeDocument/2006/relationships/tags" Target="../tags/tag387.xml" /><Relationship Id="rId8" Type="http://schemas.openxmlformats.org/officeDocument/2006/relationships/image" Target="../media/image22.png" /><Relationship Id="rId9" Type="http://schemas.openxmlformats.org/officeDocument/2006/relationships/tags" Target="../tags/tag38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01050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中国人口增长预测模型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三、研究结果与分析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二、研究方法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四、建议与对策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化的不断深入，英语教育在我国的重要性日益凸显。为了更好地满足新时期英语教育的需求，许多教材机构和学者纷纷投入英语教材的改革与编写工作。其中，初中英语教材《新目标》因其独特的教学理念和全面的教学内容受到了广大师生的欢迎。然而，任何教材都有其优缺点，只有通过实际使用和调查研究，才能全面了解其效果和存在的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本次演示旨在通过对初中英语教材《新目标》的使用情况进行调查研究，为教材的进一步优化和初中英语教学的提升提供参考。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二、研究方法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二、研究方法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研究采用问卷调查和访谈的方式进行。问卷调查主要针对使用《新目标》教材的师生，收集他们对教材的使用情况、满意度、遇到的问题等看法。访谈则邀请了使用该教材的老师、学生、家长和学校领导，深入了解他们对教材的看法和建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三、研究结果与分析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1、使用情况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1、使用情况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调查结果显示，《新目标》教材在初中英语教学中得到了广泛的使用。大部分师生认为该教材内容丰富、结构合理，能够满足日常教学的需求。同时，教材注重培养学生的语言实际应用能力，通过设计各种交际任务和实践活动，让学生在实践中学习英语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2、满意度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2、满意度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对于《新目标》教材的满意度，大部分师生表示较高。他们认为该教材符合初中生的学习特点和需求，能够激发他们的学习兴趣。同时，教材的插图和版面设计也得到了师生的好评。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3、遇到的问题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3、遇到的问题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尽管《新目标》教材有很多优点，但在实际使用中也存在一些问题。部分师生反映教材的难度较大，尤其对于一些农村地区和贫困家庭的学生来说，他们缺乏一些前置知识，导致学习困难。此外，有些老师认为教材中的一些活动设计不够合理，难以操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四、建议与对策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根据调查研究的结果，为了进一步提高《新目标》教材的质量和教学效果，我们提出以下建议：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1、针对不同地区和群体的学生，开发更加多元化的教材版本。可以考虑在难度、内容等方面进行适当的调整，以满足不同学生的需求。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2、加强师资培训，提高教师的教育教学能力。通过举办教材培训、教学研讨会等活动，帮助教师更好地理解和使用《新目标》教材，提高教学效果。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3、优化教材中的活动设计，使其更加贴近学生的生活和实践。同时，要确保活动的可操作性，以便教师和学生能够顺利开展。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4、加强与家长的沟通与合作。通过家长会、家长学校等方式，让家长了解《新目标》教材的特点和教育理念，以便更好地配合学校的教育教学工作。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四、建议与对策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5、定期进行教材评估和修订，以保持教材的时效性和适用性。可以根据师生的反馈意见和建议，及时对教材进行调整和完善。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五、结论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五、结论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对初中英语教材《新目标》的使用情况进行调查研究，我们发现该教材具有一定的优点和效果，但也存在一些问题。为了进一步提高教材的质量和教学效果，我们应该采取多元化的措施，包括开发适合不同地区和群体的教材版本、加强师资培训、优化活动设计、加强与家长的沟通合作以及定期进行教材评估和修订等。通过这些措施的实施，我们有望推动初中英语教学的进一步发展，培养更多具有国际视野和跨文化交流能力的人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https://d.book118.com/636030105002010040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26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中国人口增长预测模型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2024-09-06T03:16:43.443</cp:lastPrinted>
  <dcterms:created xsi:type="dcterms:W3CDTF">2024-09-05T19:16:43Z</dcterms:created>
  <dcterms:modified xsi:type="dcterms:W3CDTF">2024-09-05T19:16:50Z</dcterms:modified>
</cp:coreProperties>
</file>