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430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5EDB6-EF01-42EC-903E-F6D90078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8293F-83EC-4343-A846-15744BDCB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202CF-1519-4772-A929-1BCF354C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5C769-833F-44F0-A626-AB70D6A3F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1F48B-C908-4BEC-9CA9-747C6B88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547CF-EBD8-43F9-83DC-ED73786C5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628D3-852D-4603-B8E4-939EE3AA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F2AAF-64A0-4E87-8512-603A876D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A8472-56D9-4CDA-87EB-EA2AD6E1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61806-B93D-4F34-B56D-547863BD1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0745B-AD27-47C4-AD57-0FE043BC2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6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tags" Target="../tags/tag423.xml" /><Relationship Id="rId6" Type="http://schemas.openxmlformats.org/officeDocument/2006/relationships/tags" Target="../tags/tag42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01330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中国娱乐法案例精读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精读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娱乐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案例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娱乐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中国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法律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案例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中国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问题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产业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具有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解析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充分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《中国娱乐法案例精读》是一本深入解析中国娱乐产业法律问题的权威书籍。本书以案例为基础，通过对一系列具有代表性的娱乐法案件的精读和解析，向读者全面展示了娱乐法律实务的各个方面。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概述了中国娱乐法的现状和发展，指出了当前娱乐法领域面临的挑战和机遇。在此基础上，作者精选了一系列具有代表性的案例，涵盖了电影、电视剧、音乐、演出、网络直播等多个领域。这些案例既包括成功的典范，也包括失败的教训，充分反映了娱乐产业的复杂性和多样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对这些案例的深入剖析，本书揭示了中国娱乐法在实践中的运作机制和存在的问题。例如，版权保护、合同纠纷、艺人权益、粉丝文化与法律规制等方面的问题都在书中得到了充分的探讨。本书还特别了新技术对娱乐法的影响，如互联网直播、数字音乐、虚拟现实等新兴领域所涉及的法律问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对案例的精读和解析，本书还提供了丰富的实用建议和解决方案，旨在帮助读者更好地理解和应对娱乐法领域的挑战。这些建议不仅涉及法律实务的操作层面，还涵盖了产业战略和管理层面，为读者提供了全方位的指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中国娱乐法案例精读》是一本全面、深入、实用的娱乐法书籍。无论是对娱乐产业的从业者、法律专业人士，还是对娱乐产业发展的读者来说，本书都具有极高的参考价值。它不仅能帮助读者了解中国娱乐法的现状和发展趋势，还能提供应对复杂法律问题的思路和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中国娱乐法案例精读》是一本深入剖析中国娱乐法案例的权威书籍，为读者提供了丰富、详实的案例资料，并从多个角度进行了深入解读。以下是从书中精选的一些精彩摘录，涵盖了案例分析、法律解读、实务操作等方面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某著名演员合同纠纷案：此案涉及演员合同履行中的权益保护和违约责任。通过案例分析，该书指出，在演艺合同履行过程中，当事人应遵循诚实信用原则，严格履行合同约定的义务。如一方违约，应当承担相应的违约责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某音乐版权侵权案：此案涉及音乐版权保护和侵权责任。案例分析表明，音乐版权是受到法律保护的重要知识产权，任何未经授权擅自使用、复制或传播他人音乐作品的行为都属于侵权行为，应当承担相应的法律责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影视剧投资与合作合同法律问题：该书深入解读了影视剧投资与合作合同中的法律问题。强调了在签订合作合同时，各方应当明确约定投资额、股权比例、利润分配等内容，并对合同履行过程中的权利义务进行明确规定，以避免潜在的法律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网络直播平台的法律责任：随着网络直播的兴起，该书对网络直播平台的法律责任进行了深入探讨。指出网络直播平台应当严格遵守相关法律法规，加强对直播内容的审核和管理，确保不传播不良信息或侵犯他人合法权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艺人经纪合同签订技巧：该书为艺人经纪合同的签订提供了实用的操作建议。建议当事人在签订经纪合同时，要明确约定艺人的工作内容、报酬支付方式、商业行为规范等内容，并注意保障艺人的合法权益。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电视剧发行中的法律风险防范：电视剧发行是影视产业链的重要环节，该书针对电视剧发行过程中的法律风险防范提出了有效建议。建议发行方在发行过程中要确保电视剧内容符合相关审查标准，遵守著作权法律法规，并妥善处理与合作方的合同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以上精彩摘录可以看出，《中国娱乐法案例精读》一书对于娱乐法的案例进行了全面而深入的剖析，为读者提供了丰富的法律知识和实务操作建议。无论是从事娱乐产业的从业人员还是法律专业人士，都可以从这本书中获得有益的启示和指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中国娱乐法案例精读》是一部系统阐述和解析中国娱乐法案例的著作，它通过丰富的案例和实践经验，深入浅出地介绍了中国娱乐法的基本原则、法律框架和实际应用。作为一部法律专业书籍，它不仅为法律从业者提供了宝贵的参考，同时也为普通读者打开了一扇了解中国娱乐法的大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https://d.book118.com/636030133002010040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中国娱乐法案例精读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2024-09-06T03:16:48.025</cp:lastPrinted>
  <dcterms:created xsi:type="dcterms:W3CDTF">2024-09-05T19:16:48Z</dcterms:created>
  <dcterms:modified xsi:type="dcterms:W3CDTF">2024-09-05T19:16:55Z</dcterms:modified>
</cp:coreProperties>
</file>