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B8AB-4EDD-4F6E-BB37-ACFBB976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A13B5-F50F-4F6E-B4E2-4D322AE38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30953-5BA4-44A8-877F-5041694C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E0813-5C06-465D-B753-5693B60B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56534-DD3C-40D4-AD85-E118DDC27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19F77-434F-47C9-B4DB-BFD385DB9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22EE4-D5C8-427B-90F7-CF51C90D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3C98F-2434-46C4-A43A-A2F7BBFE0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BC8AB-4346-44C4-8905-7AD5CA69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DAAB-DFDC-4D30-8D83-53972B35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5CF1F-A1A2-43AA-92FA-3948FC14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122203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如何设计导学案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导学案的设计理念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导学案的构成要素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导学案的设计步骤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导学案的应用场景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导学案的优化与改进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导学案的设计理念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在设计导学案时，应首先了解学生的学习需求、兴趣和认知水平，以便更好地满足学生的学习需求。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每个学生都有不同的学习特点和需求，导学案应关注个体差异，提供个性化的学习路径和资源。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关注个体差异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导学案应注重培养学生的自主学习能力，通过设计丰富多样的学习活动，引导学生主动探究、思考和总结。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促进自主学习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以学生为中心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导学案应提供丰富的学习资源，包括教材、参考书、网络资源等，以便学生更好地理解和掌握知识。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导学案应明确指出学习的目标，帮助学生了解学习内容和要求，以便更好地规划学习计划。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设计学习活动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导学案应设计多样化的学习活动，如小组讨论、案例分析、实践操作等，引导学生积极参与学习过程。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引导自主学习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导学案应通过设计有启发性的问题、案例和探究活动，激发学生的思考能力，促进深度学习的发生。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激发思考能力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促进知识迁移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导学案应注重培养学生的批判性思维，引导学生对所学知识进行深入分析和评价。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导学案应帮助学生将所学知识应用到实际情境中，促进知识的迁移和应用能力的提升。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促进深度学习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导学案的构成要素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学习目标应清晰明确，让学生知道他们需要达到的具体标准或成果。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学习目标应是可以衡量的，以便学生和教师能够评估进展和达成情况。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学习目标应具有层次性，反映不同知识水平和认知能力的要求。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学习内容应精选精炼，突出重点和难点，避免冗余和不必要的细节。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学习内容应适应学生的知识背景和能力水平，确保学生能够理解和掌握。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连贯性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学习内容应保持连贯性，遵循逻辑顺序，便于学生系统地掌握知识。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启发性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学习活动应具有启发性，能够引导学生主动思考、发现和解决问题，培养他们的思维能力和创新能力。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学习活动应具有可操作性，确保学生能够在有限的时间内完成，并取得良好的学习效果。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学习活动应多样化，包括个人思考、小组讨论、实验操作等，以激发学生的学习兴趣和积极性。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学习评价应及时进行，以便学生能够及时了解自己的学习状况，调整学习策略。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学习评价应客观公正，依据明确的标准和要求进行评价，避免主观臆断和随意性。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学习评价应具有反馈性，不仅给出评价结果，还应对学生的学习过程和成果进行具体的分析和指导，帮助学生改进和提高。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导学案的设计步骤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评估可用的学习资源，包括教材、教具、网络资源等，以便在导学案中合理利用。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了解学生的学习基础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分析学生的知识储备、学习能力和学习风格，以便设计适合他们的导学案。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识别学生的需求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了解学生在学习过程中的困惑和需求，以便在导学案中提供有针对性的指导和帮助。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分析学情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https://d.book118.com/636031222034010033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2024-09-01T17:01:09.858</cp:lastPrinted>
  <dcterms:created xsi:type="dcterms:W3CDTF">2024-09-01T09:01:09Z</dcterms:created>
  <dcterms:modified xsi:type="dcterms:W3CDTF">2024-09-01T09:01:11Z</dcterms:modified>
</cp:coreProperties>
</file>