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2A784-4B99-4637-A0A0-84B360123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63FEA-DE84-4E77-872A-D53718260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1294B-14DC-4F49-88BC-807E0F004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D34BAE-D999-4865-A297-1A634F152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474C6A-CB6B-486D-9268-2D61734D6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1F293B-ED13-4379-98B3-56EB1F8CF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148D4E-C826-4B2E-89CC-C26D443F7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EAAB85-9733-427F-B9DB-60BC0D68E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AE5F62-ADFB-4096-AD6D-9238A4D58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B1756-E003-4CD7-AD5F-AF4FC4C66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AD490-AA2C-4A7F-B83A-FDABA63B4A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32141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师德评价科学路径的应有视域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师德评价科学路径构建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师德评价实施过程优化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师德评价监督保障机制完善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师德评价信息化平台建设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随着教育改革的深入推进，师德评价作为教师队伍建设的重要组成部分，其科学性和有效性越来越受到关注。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教育改革的需要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教师专业化发展要求教师不仅具备扎实的学科知识，还要具备良好的职业道德，师德评价正是对教师职业道德的考量。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教师专业化的要求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社会对教育的期待不断提高，要求教师不仅传授知识，还要以身作则，成为学生的楷模，师德评价正是对这一期待的回应。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社会对教育的期待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评价标准模糊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当前师德评价缺乏统一、明确的标准，导致评价过程中存在较大的主观性和随意性。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评价结果运用不足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师德评价结果往往仅用于奖惩依据，而未能充分发挥其在教师职业发展和教育教学改进中的作用。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评价方法单一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现有的师德评价方法过于依赖问卷调查、教师自评等单一手段，缺乏多种评价方法的综合运用。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评价主体单一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当前师德评价主体主要为学校领导和同事，缺乏学生、家长等多元主体的参与，导致评价结果的全面性和客观性受限。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师德评价现状及问题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师德评价科学路径构建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明确评价目标与原则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确立师德评价的目标导向，即以提升教师职业道德水平为核心，促进教师专业成长和全面发展。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遵循师德评价的基本原则，包括客观公正、实事求是、民主公开、科学有效等，确保评价结果的准确性和可信度。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制定全面、具体的师德评价标准，涵盖教师的职业道德、教育教学能力、科研诚信、社会服务等方面，体现时代性和先进性。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根据不同学科、不同层次、不同类型教师的特点，制定差异化的评价标准，确保评价的针对性和实效性。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制定科学合理的评价标准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建立多元化的评价主体，包括学生、家长、同行、专家等，确保评价结果的客观性和全面性。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采用多种评价方式，如问卷调查、访谈、观察、案例分析等，收集全面、真实的数据和信息。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对评价结果进行综合分析和解读，提出针对性的改进意见和建议，促进教师的专业发展和师德水平的提升。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构建多元化评价体系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师德评价实施过程优化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建立评价主体培训机制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通过定期或不定期的培训，提高评价主体对师德评价的认知水平和评价能力。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明确评价标准与内容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向评价主体清晰传达师德评价的标准和内容，确保评价过程的一致性和公正性。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强化评价主体的责任意识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培养评价主体的责任感和使命感，使其能够认真、负责地参与师德评价工作。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加强评价主体培训与指导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27262" y="1849088"/>
            <a:ext cx="4496144" cy="565817"/>
            <a:chOff x="5527262" y="1849088"/>
            <a:chExt cx="4496144" cy="565817"/>
          </a:xfrm>
        </p:grpSpPr>
        <p:sp>
          <p:nvSpPr>
            <p:cNvPr id="3" name="AutoShape 3"/>
            <p:cNvSpPr/>
            <p:nvPr/>
          </p:nvSpPr>
          <p:spPr>
            <a:xfrm>
              <a:off x="5527262" y="1849088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435703" y="1849088"/>
            <a:ext cx="3294412" cy="3432906"/>
            <a:chOff x="1435703" y="1849088"/>
            <a:chExt cx="3294412" cy="3432906"/>
          </a:xfrm>
        </p:grpSpPr>
        <p:sp>
          <p:nvSpPr>
            <p:cNvPr id="5" name="AutoShape 5"/>
            <p:cNvSpPr/>
            <p:nvPr/>
          </p:nvSpPr>
          <p:spPr>
            <a:xfrm>
              <a:off x="1435703" y="18490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10800000">
              <a:off x="1435703" y="19875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Freeform 7"/>
          <p:cNvSpPr/>
          <p:nvPr/>
        </p:nvSpPr>
        <p:spPr>
          <a:xfrm>
            <a:off x="2699099" y="32826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70599" y="1849088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制定科学的评价流程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规范评价程序与操作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527262" y="2424430"/>
            <a:ext cx="4496144" cy="820535"/>
            <a:chOff x="5527262" y="2424430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527262" y="2424430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建立合理、科学的师德评价流程，确保评价工作的有序进行。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527262" y="3282680"/>
            <a:ext cx="4496144" cy="565817"/>
            <a:chOff x="5527262" y="3282680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527262" y="3282680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670599" y="3282680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明确评价方式与工具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527262" y="3877072"/>
            <a:ext cx="4496144" cy="820535"/>
            <a:chOff x="5527262" y="3877072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527262" y="387707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根据师德评价的特点和要求，选择合适的评价方式和工具，如问卷调查、访谈、观察等。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527262" y="4771916"/>
            <a:ext cx="4496144" cy="565817"/>
            <a:chOff x="5527262" y="4771916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527262" y="4771916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527262" y="5366307"/>
            <a:ext cx="4496144" cy="820535"/>
            <a:chOff x="5527262" y="5366307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527262" y="536630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采取必要的措施，确保评价数据的真实性和有效性，如加强数据收集、整理和分析的规范性。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688407" y="4771916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确保评价数据的真实性与有效性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及时反馈评价结果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将评价结果及时反馈给被评价者和相关领导，使其了解自身在师德方面的表现和存在的问题。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合理运用评价结果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将师德评价结果作为教师绩效考核、评优评先、职称晋升等方面的重要依据，促进教师师德水平的提升。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建立评价结果跟踪机制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对评价结果进行跟踪和分析，及时发现并解决教师在师德方面存在的问题，推动教师队伍整体素质的提高。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强化评价结果运用与反馈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https://d.book118.com/636032141132010045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2024-09-14T08:20:20.769</cp:lastPrinted>
  <dcterms:created xsi:type="dcterms:W3CDTF">2024-09-14T00:20:20Z</dcterms:created>
  <dcterms:modified xsi:type="dcterms:W3CDTF">2024-09-14T00:20:22Z</dcterms:modified>
</cp:coreProperties>
</file>