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42BD-D470-4536-82A8-28D4D8A1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D4090-0AD6-4358-81EC-F2A38878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7541D-C2E4-4B95-A13C-BB80A217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F0A48-4A07-4513-9566-41196F97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9D609-99AE-4547-93EC-7A50F730B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63997-74DC-4406-820F-1825B77B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984CD-FDE8-44EE-B262-1A6C686E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53591-3B4E-4165-B2F5-6F4529FD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66FC8-2A34-4C4B-A42E-A277E781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FEB5E-64CC-4D23-A0A0-BF7D103A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40F16-B1E2-4A25-A8AB-1082666CD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21510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速公路冬季施工控制要点\n## 1.冬季高速公路施工的特点及影响因素\n### 1.1冬季施工的气候特点及影响因素分析\n### 1.2冬季施工的地质特点及影响因素分析\n### 1.3冬季施工的材料特点及影响因素分析\n## 2.高速公路冬季施工前的准备工作\n### 2.1冬季施工方案的制定及审批流程\n### 2.2冬季施工材料的储备与运输保障措施\n### 2.3冬季施工人员的培训与安全教育\n## 3.高速公路冬季施工过程中的质量控制\n### 3.1冬季施工过程中的温度控制与监测\n### 3.2冬季施工过程中的湿度控制与监测\n### 3.3冬季施工过程中的质量控制与验收标准\n## 4.高速公路冬季施工过程中的安全控制\n### 4.1冬季施工过程中的安全防护措施\n### 4.2冬季施工过程中的应急预案与演练\n### 4.3冬季施工过程中的安全事故预防与处理\n## 5.高速公路冬季施工后的养护与维修\n### 5.1冬季施工后的路面养护与维修措施\n### 5.2冬季施工后的桥梁养护与维修措施\n### 5.3冬季施工后的隧道养护与维修措施\n## 6.高速公路冬季施工的环保与绿色施工\n### 6.1冬季施工过程中的环保措施与节能减排\n### 6.2冬季施工过程中的绿色施工技术与创新\n### 6.3冬季施工过程中的环保监测与验收标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高速公路冬季施工控制要点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冬季高速公路施工的特点及影响因素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冬季施工的气候特点及影响因素分析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气候特点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低温：冬季气温较低，对施工材料和设备性能产生影响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降雪：部分地区冬季降雪量大，影响施工进度和安全性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风寒：冬季风力较大，增加施工难度和劳动强度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施工进度：低温、降雪和风寒可能导致施工进度减缓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施工质量：恶劣气候条件可能影响施工质量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施工安全：低温、降雪和风寒可能增加施工安全事故的风险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地质特点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土壤冻结：冬季土壤易冻结，影响地基处理施工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地下水水位变化：冬季地下水位可能上升，影响基础施工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岩石风化：冬季岩石风化加速，影响边坡稳定和支护结构施工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施工难度：地质特点可能导致施工难度加大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施工质量：地质条件可能影响施工质量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施工安全：地质特点可能增加施工安全事故的风险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冬季施工的地质特点及影响因素分析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材料特点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材料性能变化：冬季施工材料性能可能发生变化，如混凝土强度增长缓慢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材料保温性能：冬季施工材料保温性能要求较高，以保证工程质量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材料运输和储存：冬季材料运输和储存需考虑温度、湿度等因素，防止材料性能损失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施工质量：材料特点可能影响施工质量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施工进度：材料运输和储存可能影响施工进度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施工成本：冬季施工材料可能较平时昂贵，影响施工成本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冬季施工的材料特点及影响因素分析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高速公路冬季施工前的准备工作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冬季施工方案的制定及审批流程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组合 26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施工方案制定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针对冬季施工特点，制定详细的施工方案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考虑施工进度、质量、安全和环保等方面的要求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制定应急预案，以应对可能出现的恶劣气候和突发事件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审批流程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施工方案需报请上级主管部门审批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请专家对施工方案进行评审，确保方案的科学性和可行性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根据评审意见修改完善施工方案，并报批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材料储备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提前采购冬季施工所需材料，确保材料充足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合理安排材料储备场地，防止材料受潮、冻结等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对储备材料进行定期检查，确保材料性能符合要求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材料运输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选用适合冬季运输的材料运输设备，如保温车等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考虑运输过程中的温度、湿度等因素，防止材料性能损失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制定详细的运输计划，确保材料运输畅通无阻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冬季施工材料的储备与运输保障措施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冬季施工人员的培训与安全教育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组合 2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组合 2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对施工人员进行冬季施工技能培训，提高施工水平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培训施工人员如何应对恶劣气候和突发事件，保证施工安全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提高施工人员的环保意识，确保绿色施工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组合 3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加强施工现场的安全管理，确保施工现场安全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定期进行安全演练，提高施工人员的安全意识和应急处理能力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严格执行安全操作规程，防止安全事故发生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高速公路冬季施工过程中的质量控制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温度控制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对施工现场进行保温处理，防止温度过低影响施工质量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合理调整施工时间，避免在温度过低的情况下进行施工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对施工材料进行预热处理，保证材料性能符合要求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定期对施工现场温度进行监测，确保施工环境符合要求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对施工材料温度进行监测，防止材料受冻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对施工现场的供暖设备进行定期检查和维护，确保供暖效果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冬季施工过程中的温度控制与监测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冬季施工过程中的湿度控制与监测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湿度控制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保持施工现场的干燥，防止湿度对施工质量的影响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对施工现场进行排水处理，防止积水对施工的影响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使用干燥剂、除湿机等设备，降低施工现场湿度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湿度监测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定期对施工现场湿度进行监测，确保施工环境符合要求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对施工现场的排水设备进行定期检查和维护，确保排水效果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根据湿度监测结果调整施工方案，保证施工质量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冬季施工过程中的质量控制与验收标准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严格遵循施工方案进行施工，确保施工质量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加强施工现场的质量检查，及时发现和解决问题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对施工过程进行记录，为质量验收提供依据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制定冬季施工质量验收标准，明确验收要求和验收方法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按照验收标准对施工成果进行验收，确保工程质量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对验收中发现的问题进行整改，确保工程达标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https://d.book118.com/636032151044010051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高速公路冬季施工控制要点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2024-09-16T22:59:10.547</cp:lastPrinted>
  <dcterms:created xsi:type="dcterms:W3CDTF">2024-09-16T14:59:10Z</dcterms:created>
  <dcterms:modified xsi:type="dcterms:W3CDTF">2024-09-16T14:59:12Z</dcterms:modified>
</cp:coreProperties>
</file>