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0F99A-F472-444E-A461-F4AACE2BA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B42B4-2599-4576-9FEC-4B405572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73520-EA22-4AF8-97A0-F634A606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DB48A-F838-429D-A257-454656872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90879-00D5-4990-B631-84C46CCB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0B2A49-266C-4A94-BA20-D899B7C4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09D5A-C1C6-48E8-9289-E59A8057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CD9D2-E1A1-4039-8508-1F8CB281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70AF4-E46B-461C-BE60-0AAD0766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005C-6C57-420E-9B6F-2C40FAED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AE313-1308-4D80-B63D-DC309A29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3110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旅游市场学实践报告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旅游市场学理论应用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随着社会经济的快速发展，人们的生活水平不断提高，旅游需求日益增长。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当前旅游市场竞争激烈，旅游企业需要不断创新和提升服务质量，以满足消费者多样化的需求。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旅游市场学作为一门应用性强的学科，通过实践能够更好地理解和应用市场学理论，提高解决实际问题的能力。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旅游市场现状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学科应用价值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通过实践了解旅游市场的现状、特点和发展趋势，为后续的学习和研究打下基础。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通过实践操作，提高解决实际问题的能力，增强动手能力和创新能力。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在实践中培养团队协作、沟通能力等综合素质，提升个人职业竞争力。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了解旅游市场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提高实践能力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旅游市场是指旅游需求和旅游供给相互作用的总和，包括旅游产品和服务的需求方和供给方。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旅游业是提供旅游产品和服务的行业，而旅游市场则是旅游业中各种经济活动的总和，是旅游业发展的基础。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旅游市场与旅游业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旅游市场是旅游业发展的核心，是旅游业经济价值的实现场所，也是推动旅游业发展的关键因素。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旅游市场的重要性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按照旅游目的分类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按照旅游目的的不同，旅游市场可以分为观光旅游、商务旅游、度假旅游、探亲访友等不同类型。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按照地理区域分类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按照地理区域的不同，旅游市场可以分为国内旅游市场和国际旅游市场。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按照旅游方式分类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按照旅游方式的不同，旅游市场可以分为团体旅游和散客旅游。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全球旅游业发展迅速，已经成为世界经济的重要组成部分。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全球旅游市场发展概况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中国旅游业发展迅速，已经成为国内经济的重要支柱产业。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中国旅游市场发展现状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未来旅游业将继续保持快速发展，新兴市场和个性化、定制化旅游需求将成为主要趋势。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未来旅游市场发展趋势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旅游市场发展现状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旅游市场学理论应用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旅游市场细分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旅游市场细分是旅游市场学中的重要概念，它有助于更好地理解不同旅游消费者的需求和行为，从而制定更有效的营销策略。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细分是根据旅游消费者的需求、偏好、行为和特点等因素，将旅游市场划分为若干个具有相似需求的子市场。这些子市场内部消费者具有较高的同质性，不同子市场之间则存在明显的差异。通过市场细分，旅游企业可以更好地了解目标市场的需求和竞争状况，从而制定更符合市场需求的产品和服务，提高营销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https://d.book118.com/636033110032010045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2024-09-13T20:25:52.330</cp:lastPrinted>
  <dcterms:created xsi:type="dcterms:W3CDTF">2024-09-13T12:25:52Z</dcterms:created>
  <dcterms:modified xsi:type="dcterms:W3CDTF">2024-09-13T12:25:54Z</dcterms:modified>
</cp:coreProperties>
</file>