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72C5D6-666C-4C8A-83D0-6D1661481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FD38A0-7F8B-4BF4-9979-416A9925C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CA3FB4-622F-48DA-8F73-F3C3160DD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0C539F-D621-4816-A2D8-88AF5B446C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7696ED-797B-4E34-BB0F-C207C6052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0F6D99-5378-498B-BFAC-ED05F5B82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AD2407-E04F-4124-B573-558217A785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FDF56B-6184-4C7D-827D-375ACA047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4ACD3B-C6DC-461B-9806-9B61786CFB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6350CE-D61F-40F8-90A8-354119CEEB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CD8DF9-03C6-452B-9087-9408DA9DFE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6033151043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电力安全工作专题培训-储运煤系统的运行和检修\n## 1.储运煤系统概述及重要性\n### 1.1储运煤系统的基本概念与组成\n### 1.2储运煤系统在电力生产中的作用\n### 1.3储运煤系统安全运行的重要性\n## 2.储运煤系统运行操作及注意事项\n### 2.1储运煤系统运行前的准备工作\n### 2.2储运煤系统运行中的操作程序\n### 2.3储运煤系统运行中的注意事项及安全风险防范\n## 3.储运煤系统检修计划与实施\n### 3.1储运煤系统检修计划的制定与执行\n### 3.2储运煤系统检修过程中的关键技术\n### 3.3储运煤系统检修后的验收与评估\n## 4.储运煤系统常见故障分析与处理\n### 4.1储运煤系统常见故障类型及原因分析\n### 4.2储运煤系统故障诊断方法与技巧\n### 4.3储运煤系统故障处理措施与案例分析\n## 5.储运煤系统安全管理制度与规程\n### 5.1储运煤系统安全管理制度的主要内容\n### 5.2储运煤系统操作规程及实施细则\n### 5.3储运煤系统安全事故预防与应急处理措施\n## 6.储运煤系统新技术与新设备的应用\n### 6.1储运煤系统新技术的发展趋势\n### 6.2储运煤系统新设备的特点与优势\n### 6.3储运煤系统新技术与新设备的应用案例与实践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4800"/>
              <a:t>电力安全工作专题培训-储运煤系统的运行和检修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 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29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30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储运煤系统概述及重要性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0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21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22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包括煤场、煤斗、输煤皮带、碎煤机、锅炉给煤机等设备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负责煤炭的储存、输送和破碎等任务</a:t>
                </a:r>
                <a:endParaRPr/>
              </a:p>
            </p:txBody>
          </p:sp>
          <p:sp>
            <p:nvSpPr>
              <p:cNvPr id="223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储运煤系统是一种用于电力生产的燃料输送系统</a:t>
                </a:r>
                <a:endParaRPr/>
              </a:p>
            </p:txBody>
          </p:sp>
          <p:sp>
            <p:nvSpPr>
              <p:cNvPr id="224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26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27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煤场：用于煤炭的临时储存和堆放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煤斗：用于煤炭的收集和输送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输煤皮带：用于煤炭的长距离输送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碎煤机：用于煤炭的破碎和均匀混合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锅炉给煤机：用于将煤炭送入锅炉进行燃烧</a:t>
                </a:r>
                <a:endParaRPr/>
              </a:p>
            </p:txBody>
          </p:sp>
          <p:sp>
            <p:nvSpPr>
              <p:cNvPr id="228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储运煤系统的组成</a:t>
                </a:r>
                <a:endParaRPr/>
              </a:p>
            </p:txBody>
          </p:sp>
          <p:sp>
            <p:nvSpPr>
              <p:cNvPr id="229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储运煤系统的基本概念与组成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储运煤系统是电力生产过程中的重要环节</a:t>
                </a:r>
                <a:endParaRPr/>
              </a:p>
            </p:txBody>
          </p:sp>
          <p:sp>
            <p:nvSpPr>
              <p:cNvPr id="23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确保锅炉燃料的供应稳定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提高锅炉燃烧效率，降低发电成本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减少环境污染，提高火力发电厂的整体形象</a:t>
                </a:r>
                <a:endParaRPr/>
              </a:p>
            </p:txBody>
          </p:sp>
          <p:sp>
            <p:nvSpPr>
              <p:cNvPr id="23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储运煤系统对电力生产的影响</a:t>
                </a:r>
                <a:endParaRPr/>
              </a:p>
            </p:txBody>
          </p:sp>
          <p:sp>
            <p:nvSpPr>
              <p:cNvPr id="24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煤炭质量直接影响锅炉的运行安全和效率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煤炭输送过程中的堵塞和泄漏可能导致锅炉燃料不足或中断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煤炭储存过程中的扬尘和渗水可能导致环境污染和安全问题</a:t>
                </a:r>
                <a:endParaRPr/>
              </a:p>
            </p:txBody>
          </p:sp>
          <p:sp>
            <p:nvSpPr>
              <p:cNvPr id="24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储运煤系统在电力生产中的作用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储运煤系统安全运行的重要性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储运煤系统安全运行对电力生产的重要性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保障电力生产的连续性和稳定性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降低发电成本，提高经济效益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保护环境，减少污染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储运煤系统安全运行的影响因素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设备性能和维护水平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作业人员的技能和安全意识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规章制度和操作规程的执行情况</a:t>
                </a:r>
                <a:endParaRPr/>
              </a:p>
            </p:txBody>
          </p:sp>
          <p:pic>
            <p:nvPicPr>
              <p:cNvPr id="26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4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65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66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1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储运煤系统运行操作及注意事项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799" y="3146123"/>
            <a:ext cx="10906690" cy="3349049"/>
            <a:chOff x="685799" y="3146123"/>
            <a:chExt cx="10906690" cy="3349049"/>
          </a:xfrm>
        </p:grpSpPr>
        <p:grpSp>
          <p:nvGrpSpPr>
            <p:cNvPr id="269" name=""/>
            <p:cNvGrpSpPr/>
            <p:nvPr/>
          </p:nvGrpSpPr>
          <p:grpSpPr>
            <a:xfrm>
              <a:off x="685799" y="3146904"/>
              <a:ext cx="3384000" cy="3348268"/>
              <a:chOff x="685799" y="3146904"/>
              <a:chExt cx="3384000" cy="3348268"/>
            </a:xfrm>
          </p:grpSpPr>
          <p:sp>
            <p:nvSpPr>
              <p:cNvPr id="2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67373" y="4655120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检查煤场设备是否完好，无渗水、堵塞等现象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试运行煤场设备，确保正常运行</a:t>
                </a:r>
                <a:endParaRPr/>
              </a:p>
            </p:txBody>
          </p:sp>
          <p:sp>
            <p:nvSpPr>
              <p:cNvPr id="27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799" y="3146904"/>
                <a:ext cx="3384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煤场设备的检查和试运行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72" name=""/>
            <p:cNvGrpSpPr/>
            <p:nvPr/>
          </p:nvGrpSpPr>
          <p:grpSpPr>
            <a:xfrm>
              <a:off x="3511842" y="3146904"/>
              <a:ext cx="3060000" cy="3348268"/>
              <a:chOff x="3511842" y="3146904"/>
              <a:chExt cx="3060000" cy="3348268"/>
            </a:xfrm>
          </p:grpSpPr>
          <p:sp>
            <p:nvSpPr>
              <p:cNvPr id="2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3550436" y="4655120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检查输煤皮带是否完好，无破损、跑偏等现象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试运行输煤皮带，确保正常运行</a:t>
                </a:r>
                <a:endParaRPr/>
              </a:p>
            </p:txBody>
          </p:sp>
          <p:sp>
            <p:nvSpPr>
              <p:cNvPr id="27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3511842" y="3146904"/>
                <a:ext cx="306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输煤皮带的检查和试运行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75" name=""/>
            <p:cNvGrpSpPr/>
            <p:nvPr/>
          </p:nvGrpSpPr>
          <p:grpSpPr>
            <a:xfrm>
              <a:off x="6016719" y="3146904"/>
              <a:ext cx="3060000" cy="3348268"/>
              <a:chOff x="6016719" y="3146904"/>
              <a:chExt cx="3060000" cy="3348268"/>
            </a:xfrm>
          </p:grpSpPr>
          <p:sp>
            <p:nvSpPr>
              <p:cNvPr id="2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6133499" y="4655120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检查碎煤机和锅炉给煤机是否完好，无故障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试运行碎煤机和锅炉给煤机，确保正常运行</a:t>
                </a:r>
                <a:endParaRPr/>
              </a:p>
            </p:txBody>
          </p:sp>
          <p:sp>
            <p:nvSpPr>
              <p:cNvPr id="27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719" y="3146904"/>
                <a:ext cx="3060000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碎煤机和锅炉给煤机的检查和试运行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78" name=""/>
            <p:cNvGrpSpPr/>
            <p:nvPr/>
          </p:nvGrpSpPr>
          <p:grpSpPr>
            <a:xfrm>
              <a:off x="8532489" y="3146123"/>
              <a:ext cx="3060000" cy="3348268"/>
              <a:chOff x="8532489" y="3146123"/>
              <a:chExt cx="3060000" cy="3348268"/>
            </a:xfrm>
          </p:grpSpPr>
          <p:sp>
            <p:nvSpPr>
              <p:cNvPr id="27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8532489" y="3146123"/>
                <a:ext cx="3060000" cy="1296000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作业人员的培训和安全防护措施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8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716562" y="4654339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对作业人员进行全面的安全培训，提高安全意识和操作技能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配备安全防护用品，确保作业人员在运行过程中的安全</a:t>
                </a:r>
                <a:endParaRPr/>
              </a:p>
            </p:txBody>
          </p:sp>
        </p:grpSp>
      </p:grpSp>
      <p:sp>
        <p:nvSpPr>
          <p:cNvPr id="2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储运煤系统运行前的准备工作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3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84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85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86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7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煤炭的入库和堆放</a:t>
                </a:r>
                <a:endParaRPr/>
              </a:p>
            </p:txBody>
          </p:sp>
          <p:sp>
            <p:nvSpPr>
              <p:cNvPr id="28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煤炭车辆到达煤场后，进行车辆检查和煤炭质量验收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煤炭入库时，遵循先远后近、先高后低的原则，防止煤炭堆积不均和滑坡</a:t>
                </a:r>
                <a:endParaRPr/>
              </a:p>
            </p:txBody>
          </p:sp>
        </p:grpSp>
        <p:grpSp>
          <p:nvGrpSpPr>
            <p:cNvPr id="289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90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1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煤炭的输送和破碎</a:t>
                </a:r>
                <a:endParaRPr/>
              </a:p>
            </p:txBody>
          </p:sp>
          <p:sp>
            <p:nvSpPr>
              <p:cNvPr id="292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启动输煤皮带，将煤炭输送至碎煤机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碎煤机将煤炭破碎至合适粒度，然后通过锅炉给煤机送入锅炉</a:t>
                </a:r>
                <a:endParaRPr/>
              </a:p>
            </p:txBody>
          </p:sp>
        </p:grpSp>
        <p:grpSp>
          <p:nvGrpSpPr>
            <p:cNvPr id="293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94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5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煤炭的燃烧和排放</a:t>
                </a:r>
                <a:endParaRPr/>
              </a:p>
            </p:txBody>
          </p:sp>
          <p:sp>
            <p:nvSpPr>
              <p:cNvPr id="296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煤炭在锅炉内燃烧，产生蒸汽推动发电机组发电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燃烧产生的废气通过环保设施处理后排放，减少环境污染</a:t>
                </a:r>
                <a:endParaRPr/>
              </a:p>
            </p:txBody>
          </p:sp>
        </p:grpSp>
      </p:grpSp>
      <p:sp>
        <p:nvSpPr>
          <p:cNvPr id="2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储运煤系统运行中的操作程序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300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301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30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煤炭质量和堆放要求</a:t>
                </a:r>
                <a:endParaRPr/>
              </a:p>
            </p:txBody>
          </p:sp>
          <p:sp>
            <p:nvSpPr>
              <p:cNvPr id="30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煤炭质量符合锅炉燃烧要求，避免使用劣质煤炭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煤炭堆放高度适中，防止滑坡和坍塌</a:t>
                </a:r>
                <a:endParaRPr/>
              </a:p>
            </p:txBody>
          </p:sp>
        </p:grpSp>
        <p:grpSp>
          <p:nvGrpSpPr>
            <p:cNvPr id="304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30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设备运行和维护</a:t>
                </a:r>
                <a:endParaRPr/>
              </a:p>
            </p:txBody>
          </p:sp>
          <p:sp>
            <p:nvSpPr>
              <p:cNvPr id="30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定期检查设备运行状况，及时发现和处理问题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对设备进行定期维护和保养，提高设备性能和寿命</a:t>
                </a:r>
                <a:endParaRPr/>
              </a:p>
            </p:txBody>
          </p:sp>
        </p:grpSp>
        <p:grpSp>
          <p:nvGrpSpPr>
            <p:cNvPr id="307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30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安全风险防控措施</a:t>
                </a:r>
                <a:endParaRPr/>
              </a:p>
            </p:txBody>
          </p:sp>
          <p:sp>
            <p:nvSpPr>
              <p:cNvPr id="30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作业人员在运行过程中严格遵守操作规程和安全制度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对作业人员进行定期安全培训和考核，提高安全意识和操作技能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配备安全防护用品，确保作业人员在运行过程中的安全</a:t>
                </a:r>
                <a:endParaRPr/>
              </a:p>
            </p:txBody>
          </p:sp>
        </p:grpSp>
      </p:grpSp>
      <p:sp>
        <p:nvSpPr>
          <p:cNvPr id="3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储运煤系统运行中的注意事项及安全风险防范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储运煤系统检修计划与实施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储运煤系统检修计划的制定与执行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检修计划的制定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根据设备运行状况和故障记录，确定检修项目和周期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制定详细的检修计划和进度安排，确保检修工作的顺利进行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检修计划的执行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按照检修计划，组织人员进行检修工作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严格执行检修操作规程，确保检修质量和安全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5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6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设备检查和故障诊断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对设备进行全面检查和性能测试，确定故障原因和部位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采用先进的故障诊断技术，提高故障诊断的准确性和效率</a:t>
                </a:r>
                <a:endParaRPr/>
              </a:p>
            </p:txBody>
          </p:sp>
          <p:sp>
            <p:nvSpPr>
              <p:cNvPr id="29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0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设备修理和更换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对故障部位进行修理或更换，确保设备正常运行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采用合适的修理方法和更换配件，提高设备的使用寿命和性能</a:t>
                </a:r>
                <a:endParaRPr/>
              </a:p>
            </p:txBody>
          </p:sp>
          <p:sp>
            <p:nvSpPr>
              <p:cNvPr id="33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4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3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设备调试和验收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对修理或更换后的设备进行调试，确保设备性能达到要求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进行设备验收，确保检修质量和安全</a:t>
                </a:r>
                <a:endParaRPr/>
              </a:p>
            </p:txBody>
          </p:sp>
          <p:sp>
            <p:nvSpPr>
              <p:cNvPr id="37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储运煤系统检修过程中的关键技术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设备验收</a:t>
                </a:r>
                <a:endParaRPr/>
              </a:p>
            </p:txBody>
          </p:sp>
          <p:sp>
            <p:nvSpPr>
              <p:cNvPr id="4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对检修后的设备进行全面检查，确保设备性能达到要求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验收合格后，办理设备检修验收手续</a:t>
                </a:r>
                <a:endParaRPr/>
              </a:p>
            </p:txBody>
          </p:sp>
          <p:sp>
            <p:nvSpPr>
              <p:cNvPr id="4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设备评估</a:t>
                </a:r>
                <a:endParaRPr/>
              </a:p>
            </p:txBody>
          </p:sp>
          <p:sp>
            <p:nvSpPr>
              <p:cNvPr id="5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对设备检修过程进行评估，总结检修经验和教训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分析设备故障原因，制定预防和改进措施，提高设备运行管理水平</a:t>
                </a:r>
                <a:endParaRPr/>
              </a:p>
            </p:txBody>
          </p:sp>
          <p:sp>
            <p:nvSpPr>
              <p:cNvPr id="5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储运煤系统检修后的验收与评估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https://d.book118.com/636033151043010053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电力安全工作专题培训-储运煤系统的运行和检修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2024-09-19T22:27:24.946</cp:lastPrinted>
  <dcterms:created xsi:type="dcterms:W3CDTF">2024-09-19T14:27:24Z</dcterms:created>
  <dcterms:modified xsi:type="dcterms:W3CDTF">2024-09-19T14:27:26Z</dcterms:modified>
</cp:coreProperties>
</file>