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EE006-1DA9-4D2F-85BB-CC3674E4A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FC756-C4C2-4773-8577-5363F47AA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CB5CD-BD0D-4B67-A5C2-A8D106871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99FE1-8445-40F4-87FB-E820314E9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73CDB-5FB9-4337-87A2-0285F1C6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42AD2-5413-488D-92E5-896F240F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BD84F-17AE-478D-AACF-0BFC8901E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FD392-FD63-4F75-8D03-5A599FD88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23B44-03CB-4C8C-BB78-25735D386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68A30-2755-4889-8443-87DF97F35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A3536-3B03-41EE-AE55-47D20EE17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342041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2023年酒店客房打扫工作总结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对未来的计划和展望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包括床单、枕套、毛巾的更换，浴室的清洗，家具表面的擦拭等。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客房日常清洁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定期对客房进行深度清洁，包括清洁卫生间死角、除尘、打蜡等。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633" r="236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根据需求量定期采购清洁用品，并确保其质量。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清洁用品管理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定期检查客房设施，如空调、电视、照明、门窗等是否正常。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对于损坏的设施及时进行维修，确保客房的正常使用。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对客房设施进行定期保养，延长其使用寿命。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每天对已打扫的客房进行卫生检查，确保卫生质量达标。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日常卫生检查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定期进行深度卫生检查，确保客房卫生状况良好。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定期深度检查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对每次检查的结果进行记录，以便于追踪和改进。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卫生检查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收集客户反馈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通过各种渠道收集客户对客房打扫工作的意见和建议。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反馈分析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对收集到的反馈进行分析，找出问题所在，制定改进措施。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改进实施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根据分析结果，对工作进行改进，提高客户满意度。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通过优化清洁流程和加强员工培训，客房清洁率在2023年得到了显著提升。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我们重新设计了清洁流程，引入了更高效的清洁工具和设备，并定期对员工进行培训，确保他们掌握最新的清洁技巧和操作规范。此外，我们还加强了对清洁质量的检查和监督，及时发现并解决清洁问题。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客房清洁率提升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通过改进设施维护计划和维护流程，设施的维护效率得到了显著提高。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们与设备供应商建立了更紧密的合作关系，确保及时获得维修配件和专业技术支持。同时，我们优化了设施维护计划，合理安排了维护任务和时间，减少了设备故障对客房服务的影响。此外，我们还加强了对设施的日常检查和维护，及时发现并修复潜在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设施维护效率提高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通过提高客房清洁率和设施维护效率，客户满意度得到了显著提升。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客户调查和反馈渠道收集了客户对客房服务的评价和意见，针对存在的问题和不足进行了改进。同时，我们加强了与客户的沟通与互动，及时了解并满足他们的需求和期望。此外，我们还提供了额外的服务，如定期更换床单、毛巾等，增加了客户对酒店的信任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在保持高清洁标准的同时，卫生检查合格率也得到了有效控制和保持稳定。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们严格按照卫生标准和检查要求进行客房清洁和维护，确保每个房间都符合卫生标准。同时，我们加强了对卫生检查的监督和管理，及时发现并纠正不合格的房间。此外，我们还定期对员工进行卫生知识和操作培训，确保他们掌握正确的清洁和维护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卫生检查合格率保持稳定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在2023年的客房打扫工作中，我们遇到了清洁用品不足的问题，这影响了打扫的效率和效果。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由于酒店经营成本和预算限制，清洁用品的采购和储备不足，导致在高峰期和需求量大的时候，清洁用品供不应求，影响了客房的清洁质量。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清洁用品不足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https://d.book118.com/636034204122010100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2024-09-24T13:55:53.371</cp:lastPrinted>
  <dcterms:created xsi:type="dcterms:W3CDTF">2024-09-24T05:55:53Z</dcterms:created>
  <dcterms:modified xsi:type="dcterms:W3CDTF">2024-09-24T05:55:55Z</dcterms:modified>
</cp:coreProperties>
</file>