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A60D63-8127-4AAA-9555-967CD8C2E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66816-151F-4B7D-8508-80806AB55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22732D-DCB6-4227-BE91-C1A1328CD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8E5103-F7C3-4EEC-BA72-23AFB4D4CA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9531B2-FCA7-4137-A9C1-A6A187299E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D520AD-CB3B-4836-99F6-E6865A03BF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F51F92-0353-4A48-B536-6421EB2893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5A4688-2951-4E23-9F4B-F5778B9812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5FF395-CEB4-48B3-9CCB-5BC3656DC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F0834-B3DB-4E1A-B014-9E7F09E50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C08364-63C3-42B6-BE16-E4B7A1C7A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4414312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国家肺栓塞和深静脉血栓形成防治能力建设项目中心建设与认证解读护理课件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项目中心建设内容与方法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认证标准与要求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护理在防治中的作用与实践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项目背景与意义</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肺栓塞和深静脉血栓形成是常见的血管疾病，具有较高的发病率和死亡率。</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目前，我国在这方面的防治能力存在不足，医疗资源分布不均，部分地区和医院缺乏规范的防治措施。</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患者对疾病的认识和防治意识也普遍较低，导致疾病防治效果不佳。</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4" b="24"/>
          <a:stretch>
            <a:fillRect/>
          </a:stretch>
        </p:blipFill>
        <p:spPr>
          <a:xfrm>
            <a:off x="8770541" y="1481577"/>
            <a:ext cx="2313273" cy="2313273"/>
          </a:xfrm>
          <a:prstGeom prst="roundRect">
            <a:avLst/>
          </a:prstGeom>
        </p:spPr>
      </p:pic>
      <p:pic>
        <p:nvPicPr>
          <p:cNvPr id="12" name="Picture 12"/>
          <p:cNvPicPr>
            <a:picLocks noChangeAspect="1"/>
          </p:cNvPicPr>
          <p:nvPr/>
        </p:nvPicPr>
        <p:blipFill>
          <a:blip r:embed="rId3"/>
          <a:srcRect l="15524" r="1552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国家肺栓塞和深静脉血栓形成防治现状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提高全国范围内肺栓塞和深静脉血栓形成防治能力，降低疾病发病率和死亡率。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通过建设专业化的防治中心，推动医疗资源的优化配置，提高医疗服务的可及性和质量。</a:t>
            </a:r>
          </a:p>
        </p:txBody>
      </p:sp>
      <p:pic>
        <p:nvPicPr>
          <p:cNvPr id="6" name="Picture 6"/>
          <p:cNvPicPr>
            <a:picLocks noChangeAspect="1"/>
          </p:cNvPicPr>
          <p:nvPr/>
        </p:nvPicPr>
        <p:blipFill>
          <a:blip r:embed="rId2"/>
          <a:srcRect t="25686" b="2568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加强患者教育，提高公众对肺栓塞和深静脉血栓形成的认识，促进疾病的早期发现和治疗。</a:t>
            </a:r>
          </a:p>
        </p:txBody>
      </p:sp>
      <p:pic>
        <p:nvPicPr>
          <p:cNvPr id="10" name="Picture 10"/>
          <p:cNvPicPr>
            <a:picLocks noChangeAspect="1"/>
          </p:cNvPicPr>
          <p:nvPr/>
        </p:nvPicPr>
        <p:blipFill>
          <a:blip r:embed="rId4"/>
          <a:srcRect t="22039" b="2203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建设项目的目的与重要性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9667" r="19667"/>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875" r="21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减少因肺栓塞和深静脉血栓形成导致的死亡和残疾，提高患者的生活质量和健康水平。</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降低国家和社会的医疗负担，减少医疗资源的浪费。</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促进医疗行业的可持续发展，提升我国在肺栓塞和深静脉血栓形成防治领域的国际地位和影响力。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项目的社会与经济效益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项目中心建设内容与方法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建设目标与任务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建设目标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提高全国范围内肺栓塞和深静脉血栓形成防治能力，降低疾病发病率和死亡率。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建设任务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建立项目中心网络，开展防治知识培训和技术支持，制定相关标准和规范，加强患者教育和管理。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确定项目中心建设标准与条件，筛选具备条件的医疗机构，开展项目中心建设培训与指导，组织专家进行现场评估与验收。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建设流程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分阶段实施，逐步扩大项目中心覆盖范围，定期评估和调整实施方案，确保项目目标的实现。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实施计划</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建设流程与实施计划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资源配置</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提供必要的人员、物资和经费保障，建立项目中心信息管理系统，加强数据收集和分析，为项目实施提供科学依据。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建立健全项目管理机制和制度，加强监督和评估，确保项目实施的质量和效果。同时，加强与相关部门的沟通和协作，争取更多的支持和资源。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资源配置与保障措施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https://d.book118.com/636044143122010035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2024-09-05T08:18:40.722</cp:lastPrinted>
  <dcterms:created xsi:type="dcterms:W3CDTF">2024-09-05T00:18:40Z</dcterms:created>
  <dcterms:modified xsi:type="dcterms:W3CDTF">2024-09-05T00:18:42Z</dcterms:modified>
</cp:coreProperties>
</file>