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A716DD-4D05-4D43-B52E-ED813BB930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782406-8E2B-4B7A-BC18-1CF1C57781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ECCA23-3370-4E62-B9A9-C4C26B771A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CE05DF-37A6-43A2-857D-6CE8E4992A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E4FDB0-B4C2-41A1-9C25-8DE09DDC3A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75B2E0-9F22-4B34-A0B8-38F67E113C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01F431-59DD-44F6-9D3B-3885C71975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FE9D42-1798-4817-852D-05383415B6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65A43F-1CF8-4EFE-A46C-C8846D32F7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77B696-175D-42CE-B465-5190FF5966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F393DD-8B62-40EE-8391-31F468C839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045030034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经济法个人独资企业与合伙企业</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alpha val="100000"/>
                </a:schemeClr>
              </a:solidFill>
              <a:latin typeface="Microsoft Yahei"/>
              <a:ea typeface="Microsoft Yahei"/>
              <a:cs typeface="Microsoft Yahei"/>
            </a:endParaRP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个人独资企业概述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合伙企业基本概念</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个人独资企业与合伙企业比较分析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个人独资企业与合伙企业法律风险防范</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个人独资企业与合伙企业运营管理建议</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案例分析：成功经营个人独资或合伙企业的经验分享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个人独资企业概述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172" r="3117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个人独资企业是指由一个自然人投资，全部资产为投资人所有的营利性经济组织。</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个人独资企业具有投资主体单一、企业财产与投资人个人财产不可分割、投资人以其个人财产对企业债务承担无限责任等特点。</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设立条件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包括投资人为一个自然人、有合法的企业名称、有投资人申报的出资、有固定的生产经营场所和必要的生产经营条件以及有必要的从业人员等。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设立程序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主要包括提出申请、提交相关文件、登记机关审核登记等步骤。其中，相关文件包括投资人签署的个人独资企业设立申请书、投资人身份证明、企业住所证明等。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设立条件及程序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 r="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个人独资企业的投资人享有企业财产的所有权、经营管理权、收益权以及处置权等权利。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个人独资企业的投资人需要履行遵守法律法规、保障企业财产安全、依法纳税等义务，同时还需要对企业的债务承担无限责任。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投资者权利与义务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投资者义务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投资者权利</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个人独资企业的变更主要包括企业名称、住所、经营范围、投资人等事项的变更。变更时需要向登记机关提交相关文件并办理变更登记。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变更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个人独资企业解散的原因包括投资人决定解散、被依法吊销营业执照等。解散后需要进行清算，清算顺序为支付清算费用、职工工资等优先受偿的费用，然后清偿企业债务，最后剩余财产由投资人收回。</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解散与清算</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变更、解散与清算</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合伙企业基本概念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合伙企业定义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合伙企业是指两个或两个以上的自然人、法人或其他组织通过签订合伙协议，共同出资、共同经营、共享收益、共担风险的企业组织形式。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合伙企业分类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根据合伙人的责任形式和出资方式，合伙企业可分为普通合伙企业和有限合伙企业。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合伙企业的定义和分类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责任形式</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普通合伙企业的合伙人对合伙企业债务承担无限连带责任；而有限合伙企业中，普通合伙人对合伙企业债务承担无限连带责任，有限合伙人以其认缴的出资额为限对合伙企业债务承担责任。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出资方式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普通合伙人可以用货币、实物、知识产权、土地使用权或者其他财产权利出资，也可以用劳务出资；而有限合伙人不得以劳务出资。</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经营管理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普通合伙企业的合伙人对执行合伙事务享有同等的权利；而有限合伙企业中，有限合伙人不执行合伙事务，不得对外代表有限合伙企业。</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普通合伙企业与有限合伙企业区别</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设立条件及程序</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设立条件</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包括有两个以上合伙人、有书面合伙协议、有合伙人认缴或者实际缴付的出资、有合伙企业的名称和生产经营场所等。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设立程序</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包括申请企业名称预先核准、办理相关前置审批手续、到工商局办理程序等步骤。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包括参与合伙事务管理、分配利润、处置合伙财产等权利。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合伙人权利</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履行出资义务、承担合伙企业债务、遵守合伙协议等义务。同时，合伙人还需要对合伙企业的债务承担连带责任，即当合伙企业无法清偿到期债务时，债权人有权向任何一个或多个合伙人追偿。此外，合伙人还需要遵守竞业禁止和交易禁止等规定，以维护合伙企业的利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合伙人义务</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合伙人权利与义务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个人独资企业与合伙企业比较分析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个人独资企业</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由一个自然人投资设立，财产为投资者个人所有，投资者以其个人财产对企业债务承担无限责任。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合伙企业</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由两个或两个以上的自然人、法人或其他组织共同出资设立，合伙人共同出资、共同经营、共享收益、共担风险。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组织形式差异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投资者对企业债务承担无限责任，当企业资产不足以清偿债务时，投资者需以个人其他财产予以清偿。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合伙企业</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分为普通合伙企业和有限合伙企业。普通合伙企业中，合伙人对合伙企业债务承担无限连带责任；有限合伙企业中，普通合伙人对合伙企业债务承担无限连带责任，有限合伙人以其认缴的出资额为限对合伙企业债务承担责任。</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个人独资企业</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投资者责任承担方式对比</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按照个人所得税法规定，投资者需就企业生产经营所得缴纳个人所得税。同时，个人独资企业可以享受一些针对小微企业的税收优惠政策。</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合伙企业本身不缴纳企业所得税，而是由合伙人分别缴纳个人所得税或企业所得税。合伙企业的税务处理相对复杂，需根据合伙人的类型和合伙协议约定进行具体分析。</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个人独资企业</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合伙企业</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税务处理及优惠政策解读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https://d.book118.com/636045030034010052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2024-09-18T10:09:31.535</cp:lastPrinted>
  <dcterms:created xsi:type="dcterms:W3CDTF">2024-09-18T02:09:31Z</dcterms:created>
  <dcterms:modified xsi:type="dcterms:W3CDTF">2024-09-18T02:09:33Z</dcterms:modified>
</cp:coreProperties>
</file>