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42E5-DC3E-457B-A3C8-C28C0C6D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DCC31-8FDF-4219-8C34-ED23ED62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28350-7722-4297-A6D1-54D7C84B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B71B9-0186-421C-BD09-BF3DE3CA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85D02-CCA3-4A8D-8131-C2955206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19059-1E7D-45FF-9E04-2DD0E270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DC1E9-124A-41B8-BAA4-683F5BC7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CA2D8-601A-4C53-AFAE-4C9EE3EE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63BE3-8025-487B-8659-6C0C8B71B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EB61-E59E-4C43-8F1B-C99B0F5B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9C9C1-CC78-4958-BB58-5B84F931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0025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社区垃圾分类回收计划书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当前社区居民对垃圾分类的重要性认识不足，缺乏分类投放的自觉性和主动性。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分类效果不佳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社区内垃圾分类收集设施不足，无法满足居民分类投放的需求。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由于缺乏有效的监督和管理机制，垃圾分类投放的效果不佳，混合垃圾的现象普遍存在。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提高居民环保意识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通过实施垃圾分类回收计划，可以引导居民养成环保的生活习惯，提高环保意识。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通过垃圾分类回收，可以将可回收资源有效利用，减少资源浪费。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垃圾分类回收可以减少垃圾填埋和焚烧的数量，降低对环境的污染和破坏。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回收计划的意义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通过本项目的实施，提高社区居民的垃圾分类意识和分类投放的准确性，促进资源回收利用，减轻环境压力。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在项目实施后的一年内，实现社区内垃圾分类投放率达到80%以上，可回收资源的回收利用率提高20%以上。同时，建立起完善的垃圾分类收集、运输和处理体系，确保分类后的垃圾得到妥善处理。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92" r="13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根据社区人口数量、生活习惯等因素，垃圾日产量约为XX吨，其中厨余垃圾占比最大，为XX%，其次是可回收垃圾，占比XX%。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垃圾产生量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主要包括厨余垃圾、可回收垃圾、有害垃圾和其他垃圾四大类。厨余垃圾以剩菜剩饭、果皮等为主；可回收垃圾包括废纸、塑料、玻璃等；有害垃圾包括废电池、过期药品等；其他垃圾为除上述三类之外的垃圾。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垃圾种类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社区垃圾产生量及种类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居民参与意愿与能力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参与意愿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通过问卷调查和社区访谈，大部分居民表示愿意参与垃圾分类回收，认为这对环境保护和资源利用有重要意义。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参与能力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居民普遍具备一定的垃圾分类知识，但在实际操作中仍存在混淆和误投现象。需要进一步加强宣传教育和现场指导，提高居民的分类准确性和投放便利性。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社区内已设立若干垃圾分类回收点，配备了分类垃圾桶和标识牌。同时，还有专门的废品回收站负责可回收垃圾的收集和处理。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回收设施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目前，回收点的使用频率较高，但存在部分居民不按规定分类投放的现象。此外，废品回收站的运营效率和覆盖范围有待提高，以满足更多居民的回收需求。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现有回收设施及使用情况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分类标准与标识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包括剩菜剩饭、果皮、菜叶等易腐垃圾，采用绿色标识。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包括废电池、废灯管、过期药品等对人体健康或环境造成危害的垃圾，采用红色标识。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包括废纸、塑料、玻璃、金属等可再利用垃圾，采用蓝色标识。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包括除上述三类垃圾以外的其他生活垃圾，采用黑色标识。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投放点布局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根据社区实际情况，合理布局投放点，方便居民投放。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投放点设施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配备分类垃圾桶、宣传栏等设施，引导居民正确分类投放。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投放点管理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安排专人负责投放点的日常管理和维护，确保分类投放的准确性和有效性。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分类投放点设置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运输车辆与路线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配置专门的分类运输车辆，规划合理的运输路线，确保各类垃圾能够及时、准确地被运往相应的处理场所。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针对可能出现的突发情况，制定相应的应急处理措施，确保垃圾分类回收工作的顺利进行。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收集频次与时间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根据各类垃圾的产生量和实际情况，合理安排收集频次和时间。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分类收集与运输安排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倡导绿色生活方式，引导居民树立节约资源、保护环境的意识。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提供具体的分类投放指南，包括投放时间、地点及注意事项等。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垃圾分类知识普及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向居民宣传垃圾分类的重要性，介绍各类垃圾的定义、分类标准及投放方法。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296" r="1429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居民宣传教育内容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实践活动组织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组织学生参与垃圾分类实践活动，如垃圾分类竞赛、环保手工制作等，提高学生的实践能力和环保意识。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家校互动宣传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通过家校互动平台，向家长宣传垃圾分类知识，引导家长与孩子共同参与垃圾分类行动。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合作开展课程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与学校合作，将垃圾分类知识纳入相关课程，通过课堂教学向学生普及垃圾分类知识。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学校合作与教育方式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定期举办垃圾分类主题活动，如知识讲座、互动游戏、经验分享等，吸引居民积极参与。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主题活动举办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组建社区垃圾分类志愿者队伍，开展志愿服务活动，为居民提供分类指导和服务。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志愿者队伍建设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制作并发放垃圾分类宣传资料，如宣传册、海报、折页等，方便居民随时了解和学习垃圾分类知识。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宣传资料发放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社区活动推广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https://d.book118.com/636050025113010045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2024-09-14T04:40:47.512</cp:lastPrinted>
  <dcterms:created xsi:type="dcterms:W3CDTF">2024-09-13T20:40:47Z</dcterms:created>
  <dcterms:modified xsi:type="dcterms:W3CDTF">2024-09-13T20:40:49Z</dcterms:modified>
</cp:coreProperties>
</file>