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3388D-361C-4106-A62D-39655D9B1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D7AE5-E105-49BF-83FA-52C0A533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396B7-28C3-4E7C-B364-C63DBEE27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1A17E-1ACA-4BEB-9F4B-264B69A9A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C4336-20E8-4D2F-8542-113E46A9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02CE3-6E7F-48E5-AAF8-9DF481661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CAD21-8221-4E14-A0E6-C7311590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EFFDE-8365-49AC-A092-12A7278B9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B4C62-52E5-4124-9C27-65422835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7A661-6661-4C7B-BB8A-C23FE0794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0A38A-5F34-4973-B6C5-882B2F2A3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50150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医院图书管理制度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医院图书管理特点与挑战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医院图书管理制度内容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医院图书管理流程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医院图书管理案例分析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76" r="250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医院图书是医院医疗、教学、科研和管理的重要资源，为保障图书的完整性和安全性，提高图书的利用效率，制定医院图书管理制度。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随着医疗技术的不断发展和医院管理水平的提高，医院图书管理面临着越来越多的挑战和机遇。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提高医院图书的利用效率和借阅满意度，为医院医疗、教学、科研和管理提供更好的服务。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促进医院图书管理的科学化、规范化、信息化，推动医院管理水平的提升。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57" r="1255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规范医院图书的借阅、归还、损坏赔偿等管理流程，确保图书资源的合理利用和有效保护。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84" r="334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图书是记录和传播知识的文献，是医院进行医疗、教学、科研等活动的重要信息来源。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根据图书的内容、形式、用途等特点，将图书进行分类整理，以便于管理和使用。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通过合理的图书管理制度，可以规范图书的借阅、归还、维护等环节，提高图书的使用效率。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提高图书使用效率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保障图书资源安全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促进医院知识传播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有效的图书管理制度可以防止图书的丢失、损坏等情况发生，保障图书资源的安全。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良好的图书管理制度能够促进医院内部知识的传播和交流，推动医院的发展和进步。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https://d.book118.com/636050150203010102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2024-09-27T16:49:58.283</cp:lastPrinted>
  <dcterms:created xsi:type="dcterms:W3CDTF">2024-09-27T08:49:58Z</dcterms:created>
  <dcterms:modified xsi:type="dcterms:W3CDTF">2024-09-27T08:50:00Z</dcterms:modified>
</cp:coreProperties>
</file>