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8F742-AE6A-41EC-9B9E-FA3D97BF5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798EC-2BAC-46D1-87B9-E9ED05E09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54BE0-62D6-4B7D-8C3C-56A6DF89E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C69C4-C434-47F7-B1DE-46C649630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4AEF01-CDFE-4910-90F5-2CA064FB7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C53636-82BE-4E2C-9354-8A1400258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BAFDC0-963C-407A-BCF9-7A3137588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BE672-0855-44BC-8B73-18EAB1C99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1B2CC-D899-4F04-B9F5-E91058BF8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F9D8F-C90C-4229-8FB5-C4B21C253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1582B-6D47-4CAF-B79C-12DD21143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501552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《论文医古文总论》ppt课件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医古文概述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医古文论文写作规范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医古文论文案例分析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医古文概述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医古文定义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医古文是以古代汉语写成的中医药文献，是中医药学的重要载体之一。它涵盖了古代医学的各个方面，包括医理、医术、药物、方剂、诊断、治疗等方面的内容。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医古文特点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医古文具有独特的语言风格和表达方式，其语言简练、意蕴深远，需要具备一定的古汉语基础和中医药学知识才能理解。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医古文定义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17" r="20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医古文起源于先秦时期，随着中医药学的发展而逐渐完善。在历史上，医古文经历了不同的发展阶段，包括秦汉时期的奠基期、唐宋时期的繁荣期、明清时期的鼎盛期等。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在医古文的发展历程中，涌现出许多重要的著作，如《黄帝内经》、《伤寒杂病论》、《神农本草经》等，这些著作对中医药学的发展产生了深远的影响。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重要著作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医古文发展历程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医古文是中医药学的重要载体，通过学习医古文，可以深入了解中医药学的历史渊源、理论体系和诊疗方法，有助于传承和发扬中医药学。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传承中医药学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学习医古文需要具备一定的古汉语基础，通过学习医古文可以培养古汉语素养，提高阅读和理解古代文献的能力。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培养古汉语素养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医古文涉及的领域广泛，包括医学、历史、文学、哲学等，通过学习医古文可以促进不同学科之间的交流与合作，推动学术研究的深入发展。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促进跨学科交流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医古文重要性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兴趣优先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选择自己感兴趣的主题，能够保证写作的热情和动力。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选择具有新颖性和创新性的主题，能够增加论文的吸引力。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选择具有实际应用价值的主题，能够提高论文的实用性和影响力。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将筛选后的资料进行分类整理，便于查阅和分析。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全面收集资料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尽可能全面地收集相关资料，包括学术论文、书籍、报告等。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根据主题和目的筛选资料，选择具有代表性、可靠性和时效性的资料。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对相关文献进行综述和分析，为研究提供理论支持。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结果与讨论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呈现研究结果，对结果进行解释和讨论，并提出建议和展望。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简要介绍主题、目的和研究意义。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详细介绍研究方法、实验设计、数据采集和分析等。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医古文论文写作规范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https://d.book118.com/636050155241010034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2024-09-04T11:28:02.059</cp:lastPrinted>
  <dcterms:created xsi:type="dcterms:W3CDTF">2024-09-04T03:28:02Z</dcterms:created>
  <dcterms:modified xsi:type="dcterms:W3CDTF">2024-09-04T03:28:03Z</dcterms:modified>
</cp:coreProperties>
</file>