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6C718-B7E2-40B9-A965-217C7DF2D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FF8E0-C123-4F23-8211-1EA310196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109FD-636E-4879-BB6C-86C34318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69ACF-7F0C-4BDE-98C6-2B9D9021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384D06-3EE1-4F40-907A-223CDE03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01AAB-487F-4456-BD6E-B84CF5FAE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51BD0-B539-4B24-92FE-845CA9CB5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4C0A7-BC69-4B2D-B822-2032C96BF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0746D-9E29-4248-B326-EFB799CF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53DE9-9FD3-43BF-B75F-73D694BF4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B7DC5-974A-48CD-A5C6-36B1A31F8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1021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二次函数的实际应用(利润问题)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利润问题中二次函数应用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拓展：多元二次函数在利润问题中应用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附录：相关数学工具介绍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二次函数作为数学模型在现实生活中的应用广泛，特别是在经济学领域，如利润问题中，经常需要用到二次函数来描述和解决问题。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通过学习和掌握二次函数在利润问题中的应用，可以帮助学生更好地理解数学与现实生活之间的联系，提高分析和解决问题的能力，为未来的学习和工作打下基础。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344" r="333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利润是企业在一定时期内经营活动的成果，等于收入减去成本。在二次函数模型中，利润通常表示为销售额与成本之间的差额。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企业的目标是追求利润最大化，即通过合理的生产和销售策略，使得收入与成本之间的差额达到最大。在二次函数模型中，这通常涉及到求函数的最大值或最小值问题。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影响利润的因素有很多，如产品的价格、销量、成本等。在二次函数模型中，这些因素通常表示为函数的自变量，而利润则表示为因变量。通过分析和求解二次函数模型，可以找出使得利润最大的自变量取值。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利润问题概述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56" b="184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二次函数定义及性质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形如$f(x) = ax^2 + bx + c$（$a neq 0$）的函数称为二次函数。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二次函数图像关于直线$x = -frac{b}{2a}$对称。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开口方向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当$a &gt; 0$时，抛物线开口向上；当$a &lt; 0$时，抛物线开口向下。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$f(x) = a(x - h)^2 + k$，其中$(h, k)$为顶点坐标。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$f(x) = a(x - x_1)(x - x_2)$，其中$x_1, x_2$为与$x$轴交点横坐标。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$f(x) = ax^2 + bx + c$，可通过配方转化为顶点式。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二次函数图像与解析式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通过配方将一般式转化为顶点式，从而找到最值点。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判别式法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378" b="1237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利用顶点坐标公式$(-frac{b}{2a}, f(-frac{b}{2a}))$直接求解最值。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当$Delta = b^2 - 4ac &lt; 0$时，函数无实数根，此时可通过判别式判断最值情况。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二次函数最值求解方法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利润问题中二次函数应用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在实际情况中，售价和成本往往与商品数量呈二次函数关系，因此可以将利润问题转化为二次函数模型进行求解。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利润函数定义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 = 售价 - 成本，其中售价和成本均为商品数量的函数。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商品数量需满足市场需求和供应能力，同时售价需考虑消费者购买力和竞争状况。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利润与成本、售价关系建模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约束条件转化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将市场需求、供应能力、消费者购买力和竞争状况等约束条件转化为数学表达式，并与目标函数联立求解。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最优解确定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通过求解二次函数的最值问题，确定使得利润最大的商品数量和售价。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以利润最大化为目标，构建关于商品数量的二次函数目标函数。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利润最大化问题求解思路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https://d.book118.com/636051021010010042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2024-09-09T06:02:40.788</cp:lastPrinted>
  <dcterms:created xsi:type="dcterms:W3CDTF">2024-09-08T22:02:40Z</dcterms:created>
  <dcterms:modified xsi:type="dcterms:W3CDTF">2024-09-08T22:02:43Z</dcterms:modified>
</cp:coreProperties>
</file>