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82CE-48CF-46B9-9D7E-9BC05D0F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36802-DE9A-4661-B5BF-4B5FE352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8D997-CCB7-4D30-AD2D-2C4658EE5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A78DD-76FF-4C5B-B2E7-05DEF656D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6A460-6A64-4516-B79C-5ECEEBEE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9672B-1C15-47BF-B61C-CF80D5AC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2005C-A04C-4D99-B751-E3F5B1D3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BB1B9-8773-4B8E-B4D0-8349B2A13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C50AA-1E5C-4AB7-8768-72781EF14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D34BE-0F73-4FF6-B1AD-01BFB5B2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89647-00C7-45C4-81D8-6E826F30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1204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医学信息学与图像处理技术在疾病诊断中的应用研究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医学信息学在疾病诊断中的应用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图像处理技术在疾病诊断中应用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医学信息学与图像处理技术结合应用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疾病诊断是医学领域的重要任务，准确、快速、无创的诊断方法对于提高治疗效果和患者生存率具有重要意义。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随着医学信息学和图像处理技术的不断发展，其在疾病诊断中的应用越来越广泛，为医生提供了更多的诊断手段和信息。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因此，研究医学信息学与图像处理技术在疾病诊断中的应用，对于提高诊断准确性和效率，促进医学领域的发展具有重要意义。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3" r="131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医学信息学是一门研究医学信息的获取、处理、存储、传输和应用的学科，涉及医学、计算机科学、信息科学等多个领域。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图像处理技术是一种对图像进行分析、处理、识别和理解的技术，包括图像增强、图像分割、特征提取、图像识别等多个方面。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医学信息学与图像处理技术的结合，可以为医学领域提供更准确、更丰富的诊断信息，有助于提高医生的诊断水平和治疗效果。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医学信息学与图像处理技术概述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探讨医学信息学与图像处理技术在疾病诊断中的应用，分析其在提高诊断准确性和效率方面的作用，为医学领域的发展提供新的思路和方法。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医学信息学和图像处理技术的基本概念和原理；其次分析其在疾病诊断中的应用现状和发展趋势；接着探讨其在提高诊断准确性和效率方面的作用；最后总结研究成果，指出存在的问题和不足，提出未来研究的方向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医学信息学在疾病诊断中的应用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医学信息学是研究医学信息的获取、存储、处理、传输和应用的一门科学，旨在提高医疗服务的效率和质量。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通过运用计算机科学、信息科学、医学等相关学科的理论和方法，对医学信息进行收集、整理、分析和解释，以辅助医生进行疾病诊断和治疗。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医学信息学基本概念及原理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医学信息学原理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通过数据挖掘和分析技术，对大量医学数据进行处理，提取有用信息，帮助医生做出更准确的诊断。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辅助医生决策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实现远程医疗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基于医学知识库和临床决策支持系统，为医生提供个性化的诊断和治疗建议，提高医生的工作效率。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通过信息技术手段，实现远程医疗服务，使患者在不同地区都能得到及时、有效的诊断和治疗。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医学信息学在疾病诊断中作用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42" r="20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利用数据挖掘技术对医学数据进行深入分析，建立预测模型，实现对疾病的早期预警和预测。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运用图像处理技术对医学影像进行分析和处理，提取病灶特征，辅助医生进行疾病诊断和治疗方案制定。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医学影像处理技术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通过基因测序技术，分析患者的基因信息，为精准医疗提供数据支持，实现个体化治疗。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基因测序与精准医疗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基于医学信息学诊断方法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图像处理技术在疾病诊断中应用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常见图像处理技术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灰度处理、二值化、滤波、边缘检测、形态学处理等。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利用计算机对图像进行分析、处理和理解的技术，包括图像增强、图像恢复、图像分割、特征提取等。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通过数学和算法对图像进行变换和处理，以改善图像的视觉效果或提取图像中的有用信息。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图像处理技术基本概念及原理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医学影像处理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对医学影像（如X光片、CT、MRI等）进行预处理、增强和分割，以辅助医生进行疾病诊断。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医学图像分析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利用图像处理技术对医学图像进行定量分析，如计算病灶大小、形状和纹理等特征。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计算机辅助诊断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结合图像处理技术和机器学习算法，构建计算机辅助诊断系统，提高疾病诊断的准确性和效率。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图像处理技术在医学领域应用现状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基于区域的分割方法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利用像素之间的相似性将医学图像划分为不同的区域，进而识别病灶区域。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利用深度学习模型（如卷积神经网络）对医学图像进行自动特征提取和分类，实现疾病的自动诊断。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基于边缘的分割方法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通过检测医学图像中的边缘信息来识别病灶区域，如Canny边缘检测算法。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基于阈值的分割方法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通过设定阈值将医学图像分为感兴趣区域和背景区域，从而提取病灶区域。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基于图像处理技术诊断方法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https://d.book118.com/636051204102010044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2024-09-12T16:57:23.291</cp:lastPrinted>
  <dcterms:created xsi:type="dcterms:W3CDTF">2024-09-12T08:57:23Z</dcterms:created>
  <dcterms:modified xsi:type="dcterms:W3CDTF">2024-09-12T08:57:25Z</dcterms:modified>
</cp:coreProperties>
</file>