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3E7E1D-E007-4C79-B4CE-95ACDA270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7805E-CB21-4C39-A760-619DE2A8F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A201B9-B721-4EAA-A454-DD340F38F7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2C09E8-A679-408C-9A90-8A8EA4696E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914E03-CB49-4C03-9FA0-5340D5FDA1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DB7C9F-30D3-432E-AF5C-12A8F37456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F85006-F00B-4B53-A8CC-FA43A176B5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12C143-836C-4C53-AE06-436838F7E9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796B7A-7D76-4BE9-9E70-7091B96DD8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24F7F7-0F9B-408D-9B64-EA2A83CE7C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880062-E1EA-42B5-883F-9A39EB802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0520000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中医讲课治疗失眠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中医对失眠的认识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中医治疗失眠的方法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中医治疗失眠的案例分享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中医治疗失眠的注意事项与建议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中医对失眠的认识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失眠是指无法入睡、睡眠质量差或早醒后无法再入睡等睡眠障碍。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中医将失眠分为短期失眠和长期失眠，短期失眠多由生活作息不规律、情绪波动等引起，长期失眠可能与疾病、药物、环境等因素有关。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失眠的定义与分类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失眠分类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失眠定义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心理因素</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生理因素</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环境因素</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生活习惯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失眠的病因分析</a:t>
              </a:r>
            </a:p>
          </p:txBody>
        </p:sp>
      </p:grpSp>
      <p:pic>
        <p:nvPicPr>
          <p:cNvPr id="28" name="Picture 28"/>
          <p:cNvPicPr>
            <a:picLocks noChangeAspect="1"/>
          </p:cNvPicPr>
          <p:nvPr/>
        </p:nvPicPr>
        <p:blipFill>
          <a:blip r:embed="rId2"/>
          <a:srcRect l="9448" r="944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4585" r="1458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3708" r="1370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焦虑、抑郁、压力等心理因素是导致失眠的常见原因。</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年龄、性别、遗传等因素也可能影响睡眠质量，如老年人和女性更容易出现失眠问题。</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噪音、光线、温度等环境因素也可能导致失眠。</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饮食、运动、作息等生活习惯不良也可能影响睡眠质量。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39" r="1873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44" r="1874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失眠的症状与表现</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入睡困难，辗转反侧，难以入眠。</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睡眠浅，容易醒，多梦，醒来后感觉疲惫。</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醒后无法再入睡，或比预期时间早醒。</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头痛、注意力不集中、情绪波动等。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难以入睡</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睡眠质量差</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早醒</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其他症状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中医治疗失眠的方法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中药治疗失眠的方法主要是通过口服中药汤剂或中成药来调理身体，以达到治疗失眠的目的。中药治疗失眠的效果因人而异，需要根据患者的具体情况进行个体化的治疗方案。</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中药治疗失眠的方法具有副作用小、安全性高的优点，但需要长期坚持治疗，同时需要配合良好的生活习惯和睡眠卫生。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中药治疗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针灸治疗失眠的方法主要是通过刺激人体穴位来调节身体内的气血和脏腑功能，以达到治疗失眠的目的。针灸治疗失眠的效果因人而异，需要选择专业的针灸医师进行治疗。</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针灸治疗失眠的方法具有操作简便、安全性高的优点，但需要多次治疗才能见效，同时需要配合良好的生活习惯和睡眠卫生。</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3281" r="23281"/>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针灸治疗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t="5566" b="556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推拿按摩治疗失眠的方法主要是通过按摩身体部位来舒缓身体疲劳和紧张情绪，以达到治疗失眠的目的。推拿按摩治疗失眠的效果因人而异，需要选择专业的按摩医师进行治疗。</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推拿按摩治疗失眠的方法具有舒适度高、无副作用的优点，但需要多次治疗才能见效，同时需要配合良好的生活习惯和睡眠卫生。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推拿按摩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https://d.book118.com/636052000030010040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2024-09-06T08:27:11.135</cp:lastPrinted>
  <dcterms:created xsi:type="dcterms:W3CDTF">2024-09-06T00:27:11Z</dcterms:created>
  <dcterms:modified xsi:type="dcterms:W3CDTF">2024-09-06T00:27:13Z</dcterms:modified>
</cp:coreProperties>
</file>