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11B46-0F26-4E3A-8C66-1E06C0FF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3D1ED-35DE-445B-9AEB-D411FD9A9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12D32-7559-4D8C-A3DE-E75961A28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3A06D-A017-49DB-86C8-615B26297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84F73D-8908-4A03-B4AE-9FA36DBCF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ADF720-7251-4F2C-BC9D-5AC2524FF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BD1E67-6200-4167-B02A-AC99B4124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E431B-2A36-434D-93B9-F7533B1DF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A38FC-778B-4FD6-80C5-A20C65A29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31510-6130-43B3-B863-B3D67673D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9C7C3-FADB-4382-8A55-3BF756A15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52241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建筑工程施工工艺中的施工图纸设计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施工图纸设计概述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施工图纸设计的核心要素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施工图纸设计的规范与标准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施工图纸设计的实践应用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施工图纸设计的案例分析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施工图纸设计是指根据建筑工程的要求和规范，将设计理念转化为具体的施工图纸的过程。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施工图纸是建筑工程施工的基础，它详细标明了建筑物的平面、立面、剖面以及各部位的结构、构造、材料、设备和施工要求等。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施工图纸设计需要综合考虑建筑、结构、给排水、电气、暖通等多个专业的需求，确保施工过程中的协调性和一致性。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施工图纸设计的概念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施工图纸设计是控制建筑工程质量的重要环节，它决定了建筑物的安全性、功能性和美观性。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施工图纸设计能够为施工企业提供明确的施工依据，指导施工过程，保证施工质量和进度。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788" r="10788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施工图纸设计是建筑工程实施的前提和基础，没有经过施工图纸设计的建筑工程无法进行施工。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在扩初设计的基础上，进一步深化和完善施工图纸，明确建筑物的构造和结构细节，完成各专业系统的设计和校核，形成完整的施工图纸。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根据建设单位提供的项目要求和资料，进行初步的方案设计和构思，形成初步设计文件。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在初步设计的基础上，进一步深化和完善设计方案，明确建筑物的功能布局、交通组织、景观设计等方面的要求。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扩初设计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在方案设计的基础上，进一步细化建筑物的构造和结构形式，进行机电专业的管线综合设计，形成扩初设计文件。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施工图纸设计的流程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施工图纸设计的核心要素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展示建筑物的平面布局和尺寸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建筑平面图是施工图纸中的基础，它展示了建筑物的平面布局、尺寸、门窗位置等信息，为施工队伍提供明确的指导。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建筑平面图设计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857" r="985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呈现建筑物的外观和立面细节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建筑立面图展示了建筑物的外观、立面装饰、门窗样式等细节，为施工人员提供了关于建筑物外观的明确指导。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建筑立面图设计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展示建筑物的内部结构和构造方式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建筑剖面图通过剖切建筑物的一部分，展示其内部结构和构造方式，帮助施工人员了解建筑物的内部构造。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建筑剖面图设计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提供建筑物的详细构造和节点信息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建筑详图展示了建筑物的详细构造、节点连接方式、材料使用等具体信息，为施工过程中的细节处理提供指导。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建筑详图设计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施工图纸设计的规范与标准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https://d.book118.com/636052241014010100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2024-09-23T21:58:48.081</cp:lastPrinted>
  <dcterms:created xsi:type="dcterms:W3CDTF">2024-09-23T13:58:48Z</dcterms:created>
  <dcterms:modified xsi:type="dcterms:W3CDTF">2024-09-23T13:58:50Z</dcterms:modified>
</cp:coreProperties>
</file>