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0BD1B-B7AD-4C98-8BEF-93149BA71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04764-1CFC-42BE-83F1-125B91F0F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3B41F-A948-44E0-A843-146A1CF2D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390E9-83C6-45B5-8F30-E9124E451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E37B07-42D1-44AE-998C-CA84463C3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00CA6F-D10A-4B15-A68E-899D7647E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BD2AF3-092B-40F7-BCE2-C5C575164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8321F-A889-454F-97F4-6A305EDE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E2875-F3A5-464A-AD9B-65C90DF56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114ED-5657-46C9-8A86-2F86C664E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4C347-BD64-45F5-8086-F416558F0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5402204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各类食物的营养价值课件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谷物类食物的营养价值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蔬菜类食物的营养价值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水果类食物的营养价值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肉类食物的营养价值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奶类及豆类食物的营养价值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20" r="200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推动营养教育普及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通过营养教育，提高公众对营养知识的知晓率，培养健康的饮食习惯。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提高人们对食物营养价值的认识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通过介绍各类食物的营养成分和功效，帮助人们更好地了解食物对健康的重要性。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指导人们合理膳食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针对不同人群的营养需求，提供科学的膳食建议，促进健康生活方式的形成。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延缓衰老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抗氧化营养素如维生素E、硒等有助于延缓细胞老化，保持身体健康。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营养素如维生素C、E和锌等有助于增强免疫力，提高抵抗力。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合理的膳食结构可以降低患病风险，如膳食纤维有助于预防便秘和肠道疾病。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维持生命活动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食物中的营养素为人体提供能量，维持正常的生理功能和代谢活动。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营养素对儿童的生长发育至关重要，如蛋白质、矿物质和维生素等。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食物营养价值的重要性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谷物类食物的营养价值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谷物类食物定义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谷物类食物是指以禾本科植物为主要来源的食品，包括大米、小麦、玉米、燕麦、大麦等。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谷物类食物的重要性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谷物类食物是人类主食的重要组成部分，提供了人体所需的大部分能量和营养素，如碳水化合物、蛋白质、膳食纤维、B族维生素等。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19" r="28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谷物类食物概述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谷物类食物中含有丰富的碳水化合物，是人体主要的能量来源。其中淀粉是主要的碳水化合物形式，被人体消化吸收后转化为葡萄糖，供给能量。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谷物类食物中含有一定量的蛋白质，虽然其氨基酸组成不如动物蛋白完善，但仍然具有一定的营养价值。尤其是对于一些素食者和经济不发达地区的人群来说，谷物蛋白是重要的蛋白质来源。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谷物类食物中含有丰富的膳食纤维，包括可溶性纤维和不溶性纤维。膳食纤维有助于维持肠道功能、降低胆固醇、控制血糖等。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B族维生素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谷物类食物是B族维生素的重要来源，如维生素B1（硫胺素）、维生素B2（核黄素）、烟酸等。这些维生素在人体能量代谢、神经系统功能等方面发挥着重要作用。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谷物类食物的营养成分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288" r="212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谷物类食物中的碳水化合物是主要的能量来源，有助于维持人体正常的生理功能。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谷物类食物中的膳食纤维有助于维持肠道功能，促进肠道蠕动，预防便秘和肠道疾病。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维持肠道健康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一些谷物类食物中的可溶性纤维可以降低血液中的胆固醇水平，有助于预防心血管疾病。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降低胆固醇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谷物类食物中的膳食纤维和某些成分有助于控制血糖水平，对于糖尿病患者有一定的帮助。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谷物类食物的健康功效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蔬菜类食物的营养价值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蔬菜定义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蔬菜是一类可供食用的植物或其部分，包括叶菜类、根茎类、瓜茄类、鲜豆类等。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蔬菜分类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根据食用部位和生长环境的不同，蔬菜可分为多种类型，如叶菜类（菠菜、油菜等）、根茎类（萝卜、胡萝卜等）、瓜茄类（黄瓜、番茄等）、鲜豆类（扁豆、豌豆等）。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蔬菜类食物概述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蔬菜是维生素的重要来源，尤其是水溶性维生素，如维生素C、维生素B族等。这些维生素在人体内具有重要的生理功能，如参与能量代谢、维持神经系统正常功能等。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蔬菜中含有丰富的矿物质，如钙、磷、钾、镁等，这些矿物质对于维持人体正常生理功能具有重要作用，如构成骨骼和牙齿、维持酸碱平衡等。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蔬菜是膳食纤维的重要来源，膳食纤维对于维持肠道功能、降低胆固醇、控制血糖等具有重要作用。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蔬菜类食物的营养成分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中的维生素、矿物质和膳食纤维等营养成分有助于预防多种疾病，如心血管疾病、糖尿病、肥胖症等。例如，维生素C具有抗氧化作用，可以保护细胞免受氧化应激损伤；钾元素有助于降低血压，减少心血管疾病的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改善肠道健康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蔬菜中的膳食纤维可以促进肠道蠕动，增加粪便体积，有助于预防便秘和肠道疾病。同时，膳食纤维还可以作为益生元，促进肠道有益菌的生长，维护肠道微生态平衡。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蔬菜中的多种营养成分如维生素C、维生素A、锌等有助于增强人体免疫力，提高抵抗力，预防感染和疾病的发生。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蔬菜类食物的健康功效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https://d.book118.com/636054022045010042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2024-09-09T14:41:45.657</cp:lastPrinted>
  <dcterms:created xsi:type="dcterms:W3CDTF">2024-09-09T06:41:45Z</dcterms:created>
  <dcterms:modified xsi:type="dcterms:W3CDTF">2024-09-09T06:41:47Z</dcterms:modified>
</cp:coreProperties>
</file>