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0B5561-8D37-4AC3-A9DC-83335AE105A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DCF7-3E74-4EF6-B629-79AF9173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AC108-23C7-49C2-8DAC-9E2EDC23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21AA3-E9DC-498B-BCA9-2F11C7C90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78CE5-4B3D-4012-AA8D-7B374B0A5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9E1E7-7536-49CB-B0A5-5A4A1055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5BC72-7BC6-4237-A3B6-8C34B2B01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AEF62-BF32-4D57-9351-2FB821AD0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A3219-D986-4728-93E2-31A15F17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A3A6B-B752-49C2-BE67-06AF2135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2C8F8-1C80-4B50-A62C-44C1E9C9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B569-AB21-4616-BFBB-9D185189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853F5C-1698-45BF-81EC-1637160A1B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90A119A-C640-4FE9-86F2-E83771CB45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42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行业安全生产培训的持续跟进和反馈机制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行业安全生产培训的持续跟进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持续改进安全生产培训机制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介绍行业安全生产培训的背景和必要性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安全生产培训是维护企业生产经营秩序、保障职工生命财产安全的重要手段。合格的安全生产培训可以有效降低生产事故的发生率和事故损失。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安全生产培训的目标和内容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法律法规、事故案例、应急措施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安全生产培训的方式和周期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课堂培训、在线培训、实地演练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安全生产培训的评估和反馈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员工提出建议和意见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提出建议和意见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建立评估机制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行业安全生产培训的持续跟进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定期安排安全生产培训课程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包括课程内容、培训时间和培训对象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每位员工都需参加相关课程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确保员工参加过培训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了解员工培训需求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通过档案及时了解需求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做出针对性安排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设立安全生产培训档案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为员工建立档案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记录培训情况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持续跟进员工学习情况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促进学习交流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建立学习群平台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激励学习积极性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组织安全生产知识竞赛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加强安全生产培训的实效性评估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设置培训后的实际操作环节，考核员工对安全生产知识的掌握情况。根据评估结果，及时调整和优化培训计划和内容。这样可以确保培训的实效性和员工对安全生产的掌握程度。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安全生产培训的反馈机制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设立匿名反馈渠道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促进安全生产培训的持续改进，建立匿名反馈渠道是非常关键的一步。员工可以自由表达对培训的看法，提出建议和意见。通过匿名渠道收集的反馈情况，管理层可以及时调整培训内容和方式，更好地满足员工的需求，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开展满意度调查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每季度进行一次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收集评价和建议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根据结果调整培训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建立反馈小组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定期收集意见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会议召开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找出改进点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有效满足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全面考量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通过以上反馈机制的运作，我们可以不断改进和提升安全生产培训的质量和效果。建立有效的持续跟进机制，关注员工的反馈，不断优化培训内容和方式，将为企业的安全生产工作带来更大的保障。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https://d.book118.com/636054233012010104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行业安全生产培训的持续跟进和反馈机制</vt:lpstr>
      <vt:lpstr>目录</vt:lpstr>
      <vt:lpstr>第1章 行业安全生产培训的重要性</vt:lpstr>
      <vt:lpstr> </vt:lpstr>
      <vt:lpstr>安全生产培训的目标和内容</vt:lpstr>
      <vt:lpstr>安全生产培训的方式和周期</vt:lpstr>
      <vt:lpstr>安全生产培训的评估和反馈</vt:lpstr>
      <vt:lpstr>安全生产培训的反馈机制</vt:lpstr>
      <vt:lpstr>第2章 行业安全生产培训的持续跟进</vt:lpstr>
      <vt:lpstr>定期安排安全生产培训课程</vt:lpstr>
      <vt:lpstr>设立安全生产培训档案</vt:lpstr>
      <vt:lpstr>持续跟进员工学习情况</vt:lpstr>
      <vt:lpstr> </vt:lpstr>
      <vt:lpstr>第3章 安全生产培训的反馈机制</vt:lpstr>
      <vt:lpstr> </vt:lpstr>
      <vt:lpstr>开展满意度调查</vt:lpstr>
      <vt:lpstr>建立反馈小组</vt:lpstr>
      <vt:lpstr>培训效果评估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2024-09-29T14:09:30.802</cp:lastPrinted>
  <dcterms:created xsi:type="dcterms:W3CDTF">2024-09-29T06:09:30Z</dcterms:created>
  <dcterms:modified xsi:type="dcterms:W3CDTF">2024-09-29T06:09:32Z</dcterms:modified>
</cp:coreProperties>
</file>