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A91F8AB-98F7-4431-B89F-4CE07A27E6B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0AEC3-B950-435D-B3A7-FE226B6F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D3A74-5ADA-4F00-AC66-1E57434B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A28BE-1997-4EAC-8F6A-4B1F3BEDC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9026E-7481-49F0-BD5D-7DB4C1256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7AFB1-1CA1-4A33-A3C7-524B496A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3A8D5-4EEB-4AD9-9023-775FA25F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5D37A-CB70-474C-AA99-4D672E033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6F6E1-8CC1-4812-8655-7D8B20DA0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8BA7D-7994-4E92-9830-36E33E55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D2BE-D641-4182-8C5B-9066C8BD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26543-AC6D-4C48-BD68-822762EF3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B84447-5D2B-49AB-8107-AEF697ED5A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7B356C-5496-4430-8233-3182D91E27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52432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精准估值方法助力融资谈判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精准估值方法的重要性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市场比较法在精准估值中的应用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财务模型在精准估值中的应用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技术创新带来的估值挑战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风险因素对估值的影响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精准估值方法的重要性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https://d.book118.com/636055243243010103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精准估值方法助力融资谈判</vt:lpstr>
      <vt:lpstr>目录</vt:lpstr>
      <vt:lpstr>第1章 精准估值方法的重要性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2024-09-29T11:11:54.856</cp:lastPrinted>
  <dcterms:created xsi:type="dcterms:W3CDTF">2024-09-29T03:11:54Z</dcterms:created>
  <dcterms:modified xsi:type="dcterms:W3CDTF">2024-09-29T03:11:56Z</dcterms:modified>
</cp:coreProperties>
</file>