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0D55F6-575C-4BFA-9382-25BCBA6DB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C4C92-D62C-490F-8C24-E6D967662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5EE93-978D-41A6-BBD7-495262135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BC23D-6A91-4414-A32E-E70D97A78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CAAE6E-BFFD-4541-8463-6151FA34B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F6E685-222A-4F6B-B51B-89E95D8CE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0BB614-1EC6-4CB1-89E0-F69F7A6D1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EF9C9-FD42-40C7-AA5E-2827F8989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7A5FA-5AD2-40EE-B0F4-F17955FA0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3AB40-4497-4A2B-ADE3-6EFF0F9C1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F0072-E2FF-4B38-B7DC-5914233EA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0010505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竞选部长演讲稿范文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个人经历与成就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对竞选职位的理解和期待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竞选优势与承诺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团队合作与愿景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25" b="10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尊敬的评委、亲爱的同学们，大家好！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首先，感谢大家给予我这个机会，让我站在这里，向各位展现自己，分享我的想法和理念。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问候与感谢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我性格开朗、待人热情，善于沟通协调。在工作中，我严谨认真、勤奋好学，具备较强的组织能力和团队协作精神。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基本信息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我是来自XX学院的XX，专业为XX。在过去的几年里，我一直积极参与校内外的各类活动，努力提升自己的综合素质。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今天，我站在这里，竞选我们学校的部长一职。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我希望能通过这个平台，更好地为大家服务，发挥自己的优势，共同推进学校的发展。同时，也希望能借此机会，挑战自己，实现自己的价值和梦想。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演讲主题和目的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个人经历与成就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学历与专业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我在XX大学获得了XX学位，主修XX专业，期间还辅修了XX课程，为我在政治领域的发展打下了坚实的基础。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在学术方面，我曾参与过多个研究项目，并在国内外知名期刊上发表过多篇学术论文，这些研究成果为我在政策制定和分析方面提供了宝贵的经验。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473" r="5473"/>
          <a:stretch>
            <a:fillRect/>
          </a:stretch>
        </p:blipFill>
        <p:spPr>
          <a:xfrm>
            <a:off x="6099051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在过去的几年中，我曾在XX政府部门任职，负责XX工作，期间我成功地推动了多项政策的实施，提高了政府的效率和服务质量。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我具备出色的团队协作和领导能力，在任职期间，我带领团队完成了多个重大项目，赢得了同事和上级的信任与支持。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政府机构任职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在我的职业生涯中，我曾荣获过XX奖项和荣誉，这些成就是对我过去努力的认可，也是我在未来继续前行的动力。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荣誉与奖项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我积极参与社会公益事业，致力于推动社区发展和社会进步，通过我的努力，我曾成功地帮助过多个社区解决了实际问题，提高了居民的生活质量。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对竞选职位的理解和期待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制定和执行政策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作为部长，负责制定和执行相关政策，以满足选民的需求和期望。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管理团队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领导和管理所属部门的工作团队，确保政策的顺利实施。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与其他政府部门、机构和利益相关者进行沟通和协调，以促进政策的推进和合作。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代表部门发声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在公开场合代表所属部门发声，解释政策，提高政府形象。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职位职责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丰富的管理经验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具备多年的管理经验，能够有效地领导团队，推动政策的实施。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对政策的深入理解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对相关政策有深入的理解和研究，能够制定出更符合实际需求的政策。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强烈的责任感和使命感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深知作为部长的职责和使命，将竭尽全力为选民服务。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良好的沟通和协调能力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具备出色的沟通和协调能力，能够与其他部门和机构保持良好的合作关系。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竞选该职位的原因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https://d.book118.com/636100105051010032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2024-08-31T06:49:41.903</cp:lastPrinted>
  <dcterms:created xsi:type="dcterms:W3CDTF">2024-08-30T22:49:41Z</dcterms:created>
  <dcterms:modified xsi:type="dcterms:W3CDTF">2024-08-30T22:49:43Z</dcterms:modified>
</cp:coreProperties>
</file>