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218EEA2-C648-44B4-BACD-B2CBFB2671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009240-1AF6-450D-9A5C-69FA7B0394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41F59A6-FD58-41E2-B02F-E6BA912193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13CECBC-604B-4F76-A14E-574B17BCD5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C3B485E-BFBF-4DEE-A751-2E542DF4792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1EA7B1-1C64-474A-B345-E1BD818CAD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7FC5D6C-AAE9-478F-A1A8-BA3CDD61CD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97D2DC-3AFA-45E0-B7E6-5E799DBDBD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772F05-56BA-4883-8A5E-0DC18A561E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1A122A-7E71-4F0C-AF79-EC92EC8960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00E9A5-6102-4731-B87D-3C677E5298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6101052004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理解医疗垃圾分类的基本原则和要求</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医疗垃圾分类概述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医疗垃圾分类的基本原则</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医疗垃圾分类的具体要求</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医疗垃圾分类的实施与管理</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医疗垃圾分类的挑战与对策</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总结与展望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医疗垃圾分类概述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医疗垃圾定义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医疗垃圾是指在医疗活动中产生的具有直接或间接感染性、毒性以及其他危害性的废物。</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随着医疗活动的不断增加，医疗垃圾的产生量也在逐年上升，对环境和人类健康造成了严重威胁。因此，对医疗垃圾进行科学合理的分类和处理显得尤为重要。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043" r="31043"/>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环境保护</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通过分类处理，可以减少医疗垃圾对环境的污染，保护生态环境。</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资源回收</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部分医疗垃圾具有回收价值，如塑料、玻璃等，通过分类可以实现资源的有效利用。</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安全防护</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分类处理可以避免医疗垃圾中的有害物质对工作人员和公众造成危害，保障人类健康。</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特点</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医疗垃圾具有感染性、毒性、危害性等特点，需要采取特殊的处理措施。</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分类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根据医疗垃圾的性质和危害程度，可将其分为感染性垃圾、损伤性垃圾、药物性垃圾、化学性垃圾和放射性垃圾等几类。各类垃圾的处理方法和要求也有所不同。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医疗垃圾的特点与分类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医疗垃圾分类的基本原则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通过合理采购、规范使用等方式，减少医疗垃圾的产生量。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源头减量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过程控制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末端治理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8167" r="181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在医疗过程中，采取节约资源、减少废弃物排放的措施。</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对产生的医疗垃圾进行适当处理，以减少对环境的影响。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减量化原则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对可回收的医疗垃圾进行分类收集、处理和再利用。</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2500" r="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回收利用</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将无法回收的医疗垃圾转化为能源，如生物质能等。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能源转化</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推广新技术、新方法，提高医疗垃圾的资源化利用率。</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鼓励创新</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资源化原则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无害化原则</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安全处理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对医疗垃圾进行安全、有效的处理，防止对环境和人体健康造成危害。</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控制排放</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严格控制医疗垃圾处理过程中的污染物排放，确保达到国家和地方的环保标准。</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强化监管</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加强对医疗垃圾处理过程的监管，确保无害化处理措施得到有效执行。</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根据医疗垃圾的性质、来源和危害程度等因素，对其进行分类收集。</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分类收集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在收集容器上设置明显标识，标明医疗垃圾的种类和投放要求。</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明确标识</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制定详细的分类投放操作规范，确保医疗垃圾得到正确分类和投放。</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规范操作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分类投放原则</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医疗垃圾分类的具体要求</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493" r="21493"/>
          <a:stretch>
            <a:fillRect/>
          </a:stretch>
        </p:blipFill>
        <p:spPr>
          <a:xfrm>
            <a:off x="1241255" y="1314002"/>
            <a:ext cx="2902138" cy="509023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感染性医疗垃圾</a:t>
              </a:r>
            </a:p>
          </p:txBody>
        </p:sp>
      </p:grpSp>
      <p:cxnSp>
        <p:nvCxnSpPr>
          <p:cNvPr id="25" name="Connector 25"/>
          <p:cNvCxnSpPr/>
          <p:nvPr/>
        </p:nvCxnSpPr>
        <p:spPr>
          <a:xfrm>
            <a:off x="4146550" y="186848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a:off x="2298700" y="5591175"/>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8" name="Freeform 28"/>
          <p:cNvSpPr/>
          <p:nvPr/>
        </p:nvSpPr>
        <p:spPr>
          <a:xfrm>
            <a:off x="5541931" y="139703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643563" y="149542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918043" y="5105400"/>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022818" y="5203793"/>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5753100" y="161882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35" name="TextBox 35"/>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36" name="TextBox 36"/>
          <p:cNvSpPr txBox="1"/>
          <p:nvPr/>
        </p:nvSpPr>
        <p:spPr>
          <a:xfrm>
            <a:off x="5118735" y="5326380"/>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37" name="TextBox 37"/>
          <p:cNvSpPr txBox="1"/>
          <p:nvPr/>
        </p:nvSpPr>
        <p:spPr>
          <a:xfrm>
            <a:off x="6861239" y="1206532"/>
            <a:ext cx="4364355" cy="135716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携带病原微生物，具有引发感染性疾病传播危险的医疗废物。</a:t>
            </a:r>
          </a:p>
        </p:txBody>
      </p:sp>
      <p:sp>
        <p:nvSpPr>
          <p:cNvPr id="38" name="TextBox 38"/>
          <p:cNvSpPr txBox="1"/>
          <p:nvPr/>
        </p:nvSpPr>
        <p:spPr>
          <a:xfrm>
            <a:off x="7178707" y="3037856"/>
            <a:ext cx="4364355" cy="1377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包括被病人血液、体液、排泄物污染的物品，传染病病人产生的垃圾等。</a:t>
            </a:r>
          </a:p>
        </p:txBody>
      </p:sp>
      <p:sp>
        <p:nvSpPr>
          <p:cNvPr id="39" name="TextBox 39"/>
          <p:cNvSpPr txBox="1"/>
          <p:nvPr/>
        </p:nvSpPr>
        <p:spPr>
          <a:xfrm>
            <a:off x="6118675" y="4936127"/>
            <a:ext cx="4362450" cy="1348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正确的处理方式是使用专用黄色垃圾袋进行密封包装，并标注“感染性废物”标识。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损伤性医疗垃圾</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能够刺伤或者割伤人体的废弃的医用锐器。</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包括医用针头、缝合针、各类医用锐器、载玻片、玻璃试管、玻璃安瓿等。</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正确的处理方式是使用专用锐器盒进行收集，并确保锐器盒不被装满或过期。</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https://d.book118.com/636101052004010044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2024-09-12T04:30:26.374</cp:lastPrinted>
  <dcterms:created xsi:type="dcterms:W3CDTF">2024-09-11T20:30:26Z</dcterms:created>
  <dcterms:modified xsi:type="dcterms:W3CDTF">2024-09-11T20:30:28Z</dcterms:modified>
</cp:coreProperties>
</file>