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B9870-C85C-49F8-8547-A3C0E78E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92E40-468B-41CC-BEB8-B4BB3FB87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97A4D-0836-40B8-B806-E3F7D7C8C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CCE8D-534B-4938-BA06-78615144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85489-1269-409A-9D4F-A41B1F0CC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DE086-D007-427F-B0D4-B7188622B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92B92-F29D-4ED7-8AD5-24F7B411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6FD6D-71AD-4943-831F-8322153D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12E68-3296-409A-B69D-E8399D8C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86BBF-EA9E-4FC2-B8FA-49361F099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4C59-3CD7-4A24-85F9-FB4EA6B80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011030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公司个人保密工作总结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个人保密工作责任与义务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保密工作成果与亮点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保密工作不足与反思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确保公司敏感信息不被泄露，维护公司的核心竞争力和商业利益。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保护公司机密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提升保密意识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遵循国家相关保密法律法规，确保公司和个人行为的合规性。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通过总结保密工作，提高全体员工的保密意识和能力。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927" b="209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822" r="10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汇报公司保密制度的建立、完善和执行情况。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总结保密宣传教育的开展情况，包括培训内容、方式和效果等。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汇报保密检查和评估的结果，分析存在的问题和不足。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对发生的泄密事件进行汇报，包括事件经过、处理措施和教训等。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保密制度建设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保密宣传教育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保密检查与评估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泄密事件处理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个人保密工作责任与义务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作为公司员工，我深知保密工作的重要性，始终严格遵守公司的保密纪律和规定。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严守保密纪律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我负责保管和处理公司的机密信息，从未泄露任何敏感数据或资料。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保护公司机密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我时刻保持警惕，采取各种必要措施确保公司信息系统的安全，防止黑客攻击和数据泄露。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确保信息安全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保密工作责任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057" b="190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2" b="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58" b="112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保密工作义务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履行保密协议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我认真履行与公司签订的保密协议，对协议中规定的保密内容和期限始终保持高度关注。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报告泄密事件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一旦发现任何泄密事件或嫌疑行为，我会立即向公司相关部门报告，并配合调查处理。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接受保密培训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我积极参加公司组织的保密培训活动，不断提升自己的保密意识和技能。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限制信息传播范围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在处理公司机密信息时，我始终注意限制信息的传播范围，避免信息被无关人员获取。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不私自复制、传播信息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我从未私自复制、传播或利用公司的机密信息谋取个人利益或损害公司利益。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遵守信息分类标准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我严格按照公司信息分类标准对各类信息进行分类和管理，确保不同密级的信息得到相应的保护。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遵守保密规定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通过组织保密知识培训、宣传海报张贴、保密宣传片播放等多种形式的宣传教育活动，公司员工的保密意识得到了显著提升。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保密意识提升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针对不同岗位和层级，制定了相应的保密知识培训计划，并邀请专业人士进行授课，确保员工掌握必要的保密知识和技能。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保密知识普及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积极推动保密文化建设，将保密理念融入公司的核心价值观中，形成了“人人都是保密员”的良好氛围。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保密宣传教育成果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保密流程规范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参与制定了涉密信息流转的规范流程，确保涉密信息在传递、存储和处理过程中的安全性和可控性。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协助公司制定了完善的保密制度体系，包括保密管理制度、保密责任制度、保密奖惩制度等，为公司的保密工作提供了有力的制度保障。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定期开展保密监督检查工作，及时发现和纠正存在的保密问题，确保公司的保密制度得到有效执行。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保密制度建设成果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08" r="22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协助公司建立了完善的网络安全防护体系，包括防火墙、入侵检测、病毒防范等，确保公司网络系统的安全性和稳定性。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采用先进的数据加密技术，对涉密信息进行加密处理，确保数据在传输和存储过程中的安全性。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数据加密保护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加强对涉密载体（如涉密计算机、移动存储介质等）的管理，实行严格的登记、标识和管控措施，防止涉密信息的泄露。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涉密载体管理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保密技术防护成果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https://d.book118.com/636101103025010042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2024-09-09T10:35:16.519</cp:lastPrinted>
  <dcterms:created xsi:type="dcterms:W3CDTF">2024-09-09T02:35:16Z</dcterms:created>
  <dcterms:modified xsi:type="dcterms:W3CDTF">2024-09-09T02:35:18Z</dcterms:modified>
</cp:coreProperties>
</file>