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8717D-878F-4A8F-8E2D-2F317436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DDC5E-D3D2-44F2-9B22-CD641765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4BE2E-7EA1-42CB-AF58-DED44697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901A0-F93A-418B-BF99-2B9F71D2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A7588-B821-41FF-8E68-47A1F11EA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58C50-E38A-4539-A54B-43D5262B3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FA1CC-0D94-4CC8-AC8B-E35A6354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430CA-B4B6-423D-9F40-124CC9B5D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E3E3C-8288-4409-AA47-49DD356E6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532D4-5AE8-41D1-8005-C30A6F6F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0E50C-5DCE-4FDA-A807-A32C7146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011351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在线视频发展前景分析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在线视频的技术发展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在线视频的用户行为分析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在线视频的商业模式分析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在线视频的竞争格局分析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在线视频的发展趋势与挑战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在线视频的定义与特点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在线视频是指通过网络传输，在终端设备上播放的视频内容。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具有便捷性、多样性、互动性等特点，能够满足用户对于视频内容的需求。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互联网兴起初期，在线视频主要作为网络媒体的一种形式出现，内容以新闻、资讯为主。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随着网络技术的进步和用户需求的增加，在线视频开始向多元化发展，出现了许多专业制作的高质量视频内容。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随着移动互联网的普及，在线视频行业进入成熟阶段，用户规模和市场规模不断扩大，出现了许多知名的在线视频平台。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在线视频的发展历程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随着全球互联网用户的不断增加，在线视频市场规模不断扩大，预计未来几年将继续保持增长态势。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中国作为全球最大的互联网市场之一，在线视频市场规模庞大，竞争激烈，未来市场前景广阔。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在线视频的市场规模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在线视频的技术发展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视频编解码技术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视频编解码技术是实现高效视频传输的关键，随着技术的不断发展，视频编解码的效率和压缩比不断提升，为在线视频的流畅播放提供了保障。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未来，视频编解码技术将继续朝着更高效、更快速的方向发展，以满足用户对高清、流畅视频体验的需求。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流媒体传输技术是实现在线视频实时播放的重要手段，随着网络带宽的不断增加和传输协议的优化，流媒体传输的稳定性和速度将得到进一步提升。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未来，流媒体传输技术将进一步融合云计算、边缘计算等技术，实现更快速、更稳定的视频传输。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流媒体传输技术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视频内容推荐技术是提升在线视频平台用户粘性的重要手段，通过分析用户的观看历史、兴趣爱好等信息，为用户推荐个性化的视频内容。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未来，视频内容推荐技术将进一步发展，实现更加精准、智能的推荐，提高用户满意度和忠诚度。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视频内容推荐技术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视频AI技术是实现自动化、智能化的在线视频处理的重要工具，包括视频内容审核、智能剪辑、智能特效等。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未来，视频AI技术将进一步发展，提高处理效率和智能化程度，降低人工干预和成本。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视频AI技术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在线视频的用户行为分析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用户越来越倾向于在移动设备上观看视频，观看时间也呈现碎片化趋势，多集中在晚上和周末。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观看时间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用户对短视频和综艺节目等娱乐性强的内容偏好明显，同时对知识性和新闻类内容的需求也在增长。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9667" r="19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家庭、办公室、公共场所等都是用户观看视频的常见场景，不同场景下用户的观看需求和习惯也有所不同。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观看场景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用户观看习惯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偏好因素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用户在选择视频内容时，会考虑演员阵容、剧情、制作团队等多个因素，其中演员阵容和剧情是影响用户选择的关键因素。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偏好变化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随着用户年龄、性别、地域等因素的变化，用户的视频偏好也会发生相应的变化。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偏好类型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用户对视频内容的偏好类型多样，包括电影、电视剧、综艺节目、短视频等，其中电影和电视剧的用户偏好度较高。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用户偏好分析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用户付费意愿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用户的付费行为与视频平台的付费模式、服务质量、用户体验等多个因素相关，需要综合考虑提升用户的付费意愿和行为。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付费行为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用户对于付费模式的接受度逐渐提高，愿意为优质内容付费，同时对于付费会员制度也表现出一定的认可度。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付费模式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用户对于视频内容的付费意愿存在差异，对于独家内容、高清画质、无广告等特定服务的需求越高，用户的付费意愿也越强烈。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付费意愿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https://d.book118.com/636101135154010100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2024-09-24T21:15:46.617</cp:lastPrinted>
  <dcterms:created xsi:type="dcterms:W3CDTF">2024-09-24T13:15:46Z</dcterms:created>
  <dcterms:modified xsi:type="dcterms:W3CDTF">2024-09-24T13:15:48Z</dcterms:modified>
</cp:coreProperties>
</file>