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E3B9B-F0C3-4B56-86AF-E0C47B34A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C3C6A-44C0-4631-957C-DAE38B460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804FC-197A-4B98-A7FE-BE9B51ED3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81F52-700C-4DFF-B71F-5F9E75B9F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03D4E-10A4-47DD-B306-87354AB0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4E0EF-9BBF-4EA8-88F8-C3AD21943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B4194-C502-406E-8436-2EB941E99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878A2-AE7F-493D-9662-EC744D1C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EECF2-EBF5-4CE6-97A5-A19C7049B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E1AD0-88EF-449C-9358-67975518B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88014-60FE-4489-9926-A6E29A13C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01233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教师仪表教态培训坦诚与真实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坦诚与真实的展现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仪表教态中的坦诚与真实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坦诚与真实在教育中的实践意义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如何培养坦诚与真实的教师仪表教态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通过仪表教态培训，使教师更好地展现自己的职业形象，提升教育教学的专业性和质量。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现代教育注重师生互动和沟通，坦诚与真实的表达有助于建立良好的师生关系，促进教学相长。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适应现代教育需求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375" r="20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社会对教师的期望越来越高，要求教师不仅具备专业知识，还要有良好的仪表教态和坦诚真实的品质。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应对社会期望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坦诚与真实在教育中的重要性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树立榜样作用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作为教师，坦诚与真实的品质有助于为学生树立积极向上的榜样，引导学生形成正确的价值观和人生观。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坦诚与真实的表达有助于教师与学生之间建立信任，促进有效沟通，提高教学效果。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培养学生品质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教师通过自身坦诚与真实的品质，潜移默化地影响学生，帮助学生形成真诚、坦率的良好品质。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仪表教态是指教师在教育教学过程中，通过服饰、举止、神态、语言等方面所表现出来的形象和风度。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仪表教态是教师职业素养的重要组成部分，它不仅关系到教师的形象和威信，还直接影响到教育教学效果。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仪表教态的定义与内涵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优秀教师在语言表达上通常规范、准确，用词恰当，能够清晰地传达知识和信息。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优秀教师在行为举止上通常文雅、端庄，不卑不亢，能够给学生留下良好的印象。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优秀教师的服饰通常整洁、得体，符合教师职业特点，能够展现出良好的形象和气质。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优秀教师的神态通常自然、亲切，面带微笑，能够让学生感受到温暖和关怀。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举止文雅、端庄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服饰整洁、大方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神态自然、亲切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语言规范、准确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优秀教师仪表教态的特征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坦诚与真实的展现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坦诚面对自身不足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教师也应该正视自己的不足之处，如缺乏某些教学经验、对某些知识点掌握不够深入等，并积极寻求改进和提高。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坦诚面对自身优点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教师应该认识到自己的长处，并在教学中加以利用，例如专业知识、教学技巧、人格魅力等。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不掩饰和否认不足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教师应该避免掩饰或否认自己的不足，而是以开放和诚实的态度面对，并努力改进。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坦诚面对自己的优点和不足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表达真实情感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教师也应该在教学中表达自己的真实情感，如对知识的热爱、对学生的关心等，以增强学生的信任感和亲近感。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避免刻意伪装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教师应该避免刻意伪装自己，不要为了迎合学生或某些标准而改变自己真实的个性和情感。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展现真实个性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教师应该在教学中展现自己的真实个性，包括教学风格、兴趣爱好、价值观等，以更好地与学生建立联系。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真实展现个性和情感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教师应该与学生保持坦诚的交流，包括对学生学习状况、思想动态的关注，以及对学生提出问题的真诚回答。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坦诚交流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教师也应该给予学生真实的反馈，包括对学生学习成果、表现的评价，以及对学生需要改进的方面的指导。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通过坦诚和真实的交流，教师可以与学生建立起信任关系，从而更好地促进学生的学习和成长。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与学生建立坦诚真实的关系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https://d.book118.com/636101233114010042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2024-09-09T21:45:20.671</cp:lastPrinted>
  <dcterms:created xsi:type="dcterms:W3CDTF">2024-09-09T13:45:20Z</dcterms:created>
  <dcterms:modified xsi:type="dcterms:W3CDTF">2024-09-09T13:45:22Z</dcterms:modified>
</cp:coreProperties>
</file>