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0EA9-422A-4BA6-977E-ADF8DEDA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68CC4-4B56-43A6-A3A3-CFC29D82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0CF52-A776-4FA5-BDAA-FDBF1F1D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E492E-84E4-4D79-BC70-F9189C07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3650B-544E-4909-B9D4-79E86DA7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00279-8F2B-4FD7-9F53-8F188ED07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F2A7A-3A2B-4203-A21B-B32EB5F1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00C81-8DA2-44A2-91FB-0DF57E72F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27B39-9731-433A-AD81-F2DFBF11F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21D8-B306-46AF-BAEE-6FAAB6F6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A8594-94AD-4834-8944-D21F3A574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423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管理就是决策的方法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决策在管理中的核心地位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管理决策的类型与特点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管理决策的过程与方法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管理决策中的常见错误与偏见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提高管理决策质量的方法与技巧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管理决策的实践案例与启示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决策在管理中的核心地位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决策是指在多个可选方案中进行选择，以达到特定目标或解决特定问题的过程。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决策是管理活动的核心，贯穿于管理的各个环节和领域。正确的决策能够推动组织发展，提高效率和效益，而错误的决策则可能导致资源浪费、目标偏离甚至组织危机。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决策与管理的关系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决策是管理的基础和前提，没有决策就没有管理。管理的各项职能如计划、组织、领导、控制等都需要以决策为基础。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管理的基础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管理通过组织和协调各种资源，为决策的实施提供支持和保障，确保决策的有效执行。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决策的实现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决策是组织实现目标的关键环节。通过制定科学合理的决策，可以明确目标、规划路径、配置资源，推动组织向目标迈进。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决策涉及对未来的预测和判断，因此必然面临风险。科学的决策能够帮助组织识别风险、评估风险并制定相应的应对措施，降低风险对组织的影响。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在快速变化的环境中，组织需要不断创新以适应新的挑战和机遇。决策为组织提供了创新的空间和可能，通过决策可以引导组织进行技术创新、管理创新等，保持竞争优势。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决策在管理中的作用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管理决策的类型与特点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战略决策是组织最高层次的决策，涉及组织的长远发展、全局性的重大问题，如经营方向、市场定位、重大投资等。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长期性、全局性、稳定性、风险性。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一家企业决定进入一个新的市场领域，需要进行市场调研、制定市场策略、投入资金等，这是一个典型的战略决策。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战略决策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战术决策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一家企业在战略决策的指导下，决定采取某种营销策略来推广产品，如制定广告计划、选择销售渠道等，这是一个典型的战术决策。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战术决策是在战略决策的指导下，为实现战略目标而进行的局部性、阶段性决策，如营销策略、生产策略等。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局部性、阶段性、灵活性、具体性。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日常性、重复性、操作性、细节性。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一家企业的采购部门根据生产计划和库存情况，决定采购某种原材料的数量和价格，这是一个典型的业务决策。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业务决策是组织日常运营中的具体决策，涉及日常业务活动的计划、组织、协调和控制，如采购决策、生产决策等。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4" r="24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战略决策与战术决策的比较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战略决策关注组织的长期发展和全局性问题，而战术决策关注实现战略目标的局部性和阶段性问题；战略决策具有较大的风险性和不确定性，而战术决策相对较为具体和灵活。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业务决策与其他类型决策的比较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业务决策关注组织日常运营中的具体问题和细节，而其他类型的决策则更加关注组织的长远发展和全局性问题；业务决策具有较高的重复性和操作性，而其他类型的决策则更加注重创新和变革。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不同类型决策的特点与比较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管理决策的过程与方法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明确问题的性质、范围和影响，是决策过程的起点。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通过调查、分析和研究，确定问题的症结所在。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根据问题诊断结果，设定明确、具体、可衡量的决策目标。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对设定的目标进行评估，确保其符合组织或团队的愿景和使命。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拟订方案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方案创意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通过头脑风暴、专家咨询等方法，产生多种可能的解决方案。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方案筛选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初步筛选出符合目标要求且切实可行的方案。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对筛选出的方案进行深入分析，包括成本、效益、风险等方面。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根据分析结果，对方案进行综合评价，确定各方案的优劣。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制定明确的决策准则，如成本最低、效益最大等。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方案比较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根据决策准则，对各方案进行比较，选择最优方案。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决策准则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方案选优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https://d.book118.com/636104230222010034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2024-09-04T08:10:31.692</cp:lastPrinted>
  <dcterms:created xsi:type="dcterms:W3CDTF">2024-09-04T00:10:31Z</dcterms:created>
  <dcterms:modified xsi:type="dcterms:W3CDTF">2024-09-04T00:10:34Z</dcterms:modified>
</cp:coreProperties>
</file>