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32A55E-F4A9-42B2-BE01-28369FE10C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862B90-9C3A-4B2B-A4B7-2560F016C2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0FF243-3E1F-4663-B9C5-78A7226D28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B4A0EB-7A3F-4AC7-B86E-B1545B2878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7004C0-8E45-4D63-B6D0-9A240E9907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AECAEA-4B1E-4F98-A5CB-85A2EB3661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273763-EA49-459F-A358-3BC5EAD7F2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274A8A-F77F-4D84-8FBA-AE8ACFB0E7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DE42B7-8DDF-4A4B-B4A7-162A6F745D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DA2D6C-F515-4EA7-925E-D72528007C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606D88-90F5-49D2-AE2B-1B43E58A76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6110205004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43473" y="903968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无线技术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62241" y="1715556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无线技术概述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无线网络基础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无线通信技术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移动通信技术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物联网与无线技术融合应用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无线技术安全与隐私保护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4063" y="448673"/>
            <a:ext cx="1945005" cy="116615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193557" y="806285"/>
            <a:ext cx="3649213" cy="55738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77000"/>
              </a:lnSpc>
              <a:spcBef>
                <a:spcPct val="0"/>
              </a:spcBef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25731" y="955050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6164" y="2477479"/>
            <a:ext cx="5948047" cy="15877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无线技术概述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46164" y="4668548"/>
            <a:ext cx="3135630" cy="59535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268" b="526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无线技术是一种利用电磁波在空间中传播信息的技术，无需物理连接即可实现设备间的通信。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从早期的无线电报到现代的移动通信和无线网络技术，无线技术经历了不断发展和创新的过程。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000" r="10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根据传输距离、传输速率、应用场景等因素，无线技术可分为短距离无线通信技术（如蓝牙、ZigBee）、移动通信技术（如2G、3G、4G、5G）、无线局域网技术（如Wi-Fi）等。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无线技术已广泛应用于智能手机、智能家居、工业自动化、物联网、智慧城市等领域，为人们的生活和工作带来了极大的便利。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无线技术分类及应用领域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随着移动互联网和物联网的快速发展，人们对无线通信的需求不断增长，要求更高的传输速率、更低的延迟和更广泛的覆盖范围。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未来，无线技术将继续朝着高速化、智能化、低功耗等方向发展，同时与人工智能、大数据等技术的融合将推动无线技术的创新和应用拓展。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5173" r="1517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市场需求与产业趋势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25731" y="955050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6164" y="2477479"/>
            <a:ext cx="5948047" cy="15877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无线网络基础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46164" y="4668548"/>
            <a:ext cx="3135630" cy="59535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7782" r="778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无线网络架构与组成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无线局域网（WLAN）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由无线接入点（AP）和无线客户端组成，通过无线方式连接网络。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无线城域网（WMAN）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采用WiMAX等技术，提供城市范围内的宽带无线接入。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无线广域网（WWAN）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利用移动通信技术，如3G、4G、5G等，实现大范围的无线网络覆盖。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Wi-Fi标准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基于IEEE 802.11系列标准，由Wi-Fi联盟制定和推广的无线局域网技术标准。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蓝牙（Bluetooth）标准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一种短距离无线通信技术标准，用于实现设备间的无线通信和数据传输。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IEEE 802.11系列标准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定义了无线局域网的物理层和媒体访问控制层（MAC层）规范，包括802.11a、802.11b、802.11g、802.11n、802.11ac等。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无线网络协议与标准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42" r="54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无线接入点（AP）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无线网卡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无线路由器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无线中继器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无线网络设备介绍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提供无线网络的接入功能，相当于有线网络中的交换机或路由器。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具有路由功能，可实现不同网络之间的数据转发。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安装在计算机或其他设备上，用于接收和发送无线信号。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接收来自无线接入点或路由器的信号，并将其放大，以扩展无线网络的覆盖范围。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25731" y="955050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6164" y="2477479"/>
            <a:ext cx="5948047" cy="15877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无线通信技术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46164" y="4668548"/>
            <a:ext cx="3135630" cy="59535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蓝牙技术是一种基于低成本的近距离无线连接，为固定和移动设备建立通信环境的一种特殊的近距离无线技术连接。它利用“蓝牙”技术，能够有效地简化掌上电脑、笔记本电脑和移动电话手机等移动通信终端设备之间的通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蓝牙技术工作在2.4GHz的ISM频段，采用跳频扩频（FHSS）技术，具有抗干扰能力强、传输距离适中、对人体无害、低功耗等优点。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蓝牙技术原理及特点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Wi-Fi技术是一种允许电子设备连接到一个无线局域网（WLAN）的技术，通常使用2.4G UHF或5G SHF ISM 射频频段。连接到无线局域网通常是有密码保护的；但也可是开放的，这样就允许任何在WLAN范围内的设备可以连接上。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Wi-Fi技术传输速度非常快，传输距离也相对较远，且无需布线，适合移动办公和有线网络难以覆盖的地方。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Wi-Fi技术原理及特点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ZigBee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ZigBee是一种基于IEEE 802.15.4标准的低功耗局域网协议。它工作在2.4GHz（全球流行）、868MHz（欧洲流行）和915 MHz（美国流行）3个频段上，分别具有最高250kbit/s、20kbit/s和40kbit/s的传输速率，它的传输距离在10-75m的范围内。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ZigBee作为一种无线通信技术，具有低功耗、低成本、低速率、近距离、短时延、高容量、高安全、免执照频段等特点。它主要适合用于自动控制和远程控制领域，可以嵌入各种设备。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ZigBee等低功耗无线通信技术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25731" y="955050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6164" y="2477479"/>
            <a:ext cx="5948047" cy="15877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移动通信技术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46164" y="4668548"/>
            <a:ext cx="3135630" cy="59535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https://d.book118.com/636110205004010054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2024-09-20T23:24:35.886</cp:lastPrinted>
  <dcterms:created xsi:type="dcterms:W3CDTF">2024-09-20T15:24:35Z</dcterms:created>
  <dcterms:modified xsi:type="dcterms:W3CDTF">2024-09-20T15:24:37Z</dcterms:modified>
</cp:coreProperties>
</file>