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335E9-9151-4BF9-84E7-C023D8FA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B4D83-677B-4959-8270-4B8202AE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CC913-18ED-465B-9596-B0D02EFC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C6E0-F07F-4806-834F-733FD6FC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007E7-8E6C-40FD-9CA4-1F3E2B339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DA7A5-B1BB-48F8-8323-4096CB42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486DF-6888-4C6C-9C99-06B0B6FC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8A6F0-F5C7-4BDF-B51E-0AB236B76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62342-8B7A-4555-B0C0-D886FDDD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4C759-23A6-4A78-9E1D-EF93049E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854C2-5754-4983-8C4D-A7FDD8EC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1112405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企业网络营销是指利用互联网平台和数字化技术，通过各种在线渠道进行品牌推广、产品展示、销售促进等营销活动，以实现企业营销目标的过程。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网络营销具有全球性、互动性、个性化、低成本、高效率等特点，能够有效地满足消费者需求，提高企业知名度和销售额。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网络营销能够突破传统销售渠道的限制，拓展更广阔的市场空间，提高销售额。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网络营销具有低成本、高效率的特点，能够降低企业的营销成本，提高经营效益。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通过网络营销活动，企业可以展示品牌形象、传递品牌价值，提高品牌知名度和美誉度。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通过网络营销活动，企业可以与消费者建立互动关系，了解消费者需求，提高客户黏性和忠诚度。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53" r="95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互联网兴起初期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网络营销起步于互联网兴起初期，主要形式是简单的网站宣传和电子邮件营销。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社交媒体兴起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随着社交媒体的兴起，网络营销逐渐向社交媒体平台转移，出现了微博、微信等社交媒体营销方式。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大数据与人工智能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随着大数据和人工智能技术的发展，网络营销逐渐向个性化、智能化方向发展，出现了精准推送、智能客服等新型网络营销方式。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企业网络营销现状分析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随着互联网的普及和电子商务的发展，企业网络营销市场规模持续扩大。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企业网络营销行业结构复杂，包括广告主、广告代理公司、媒体平台等。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个性化、精准化、智能化成为企业网络营销的发展趋势。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35703" y="18490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00000">
            <a:off x="1435703" y="19875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企业网络营销市场竞争激烈，各大企业通过技术创新、品牌建设、渠道拓展等方式提升竞争力。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拥有技术优势、品牌优势、渠道优势的企业在网络营销竞争中更具优势。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企业应制定合理的竞争策略，以提升市场份额和盈利能力。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消费者越来越依赖互联网进行购物和信息获取，网络消费习惯逐渐形成。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消费者对于个性化、高品质、高性价比的产品和服务需求日益增强。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消费者行为特征多样化，包括搜索比较、社交分享、移动购物等。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企业网络营销策略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产品策略是企业网络营销的核心，它决定了企业在市场中的定位和竞争优势。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企业应明确自身产品的特点和优势，根据目标客户的需求和喜好，制定合适的产品策略。这包括产品的研发、设计、包装等方面，以满足客户的个性化需求。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https://d.book118.com/636111124050010050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2024-09-15T11:16:49.795</cp:lastPrinted>
  <dcterms:created xsi:type="dcterms:W3CDTF">2024-09-15T03:16:49Z</dcterms:created>
  <dcterms:modified xsi:type="dcterms:W3CDTF">2024-09-15T03:16:51Z</dcterms:modified>
</cp:coreProperties>
</file>