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F2261-BD46-4D75-90B7-37E8C3A23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52530-D7EF-4C5B-8EB7-EC0ABF66D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C5F01-B0D3-45BA-A5E7-B0E5108CE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BDEBA-3BCF-4BAC-9AED-25ABEDD4D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B08B5F-30F5-4F89-A66E-DDDABB700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6DE53A-CA58-43E3-9796-12FAD4A9C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7E4B8C-BAE2-4B5B-A789-9D4F35F68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D66A9E-50B3-4527-95A7-5C910BA79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D1C56-1FA7-490F-AB88-D0F013618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86A0F-AF49-4AD4-9D63-455F16DE5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74916-8A13-4A55-A447-8D839649A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1322503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护理文书书写与案例分析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常见护理文书案例分析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护理文书书写中的常见问题及解决方法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护理文书书写的优化与改进建议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护理文书是记录病人病情和护理过程的重要文件，包括护理计划、护理记录、护理评估等。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护理文书是医疗护理工作的重要组成部分，能够提供全面、准确的病人信息，帮助医护人员更好地了解病人病情，制定科学合理的护理方案，同时也是医疗纠纷处理的重要依据。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护理文书的种类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护理计划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根据病人的病情和医疗方案，制定的详细护理计划，包括护理措施、护理目标、护理时间等。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护理记录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记录病人病情变化、护理措施执行情况、病人反应等信息的文件，包括日常护理记录、特别护理记录等。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对病人病情和护理效果进行评估的文件，包括入院评估、出院评估、定期评估等。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客观真实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准确规范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完整连续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护理文书的书写原则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护理文书必须真实反映病人的病情和护理过程，不能虚构或夸大事实。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护理文书必须完整记录病人的病情和护理过程，保持连续性，方便医护人员随时了解病人情况。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护理文书的书写必须准确规范，使用医学术语，避免使用模糊或不确定的词语。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护理文书的书写必须及时，不能拖延，同时要保持字迹清晰易读，方便查阅。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护理文书书写技巧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标题与正文的书写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正文部分应清晰明了，条理分明，包括患者的基本信息、病情描述、护理措施、效果评价等。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标题应简明扼要，准确反映文书的主题和内容。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医学术语的使用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使用规范的医学术语，避免使用模糊或不确定的词汇。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对于专业术语的使用要准确，不可随意简化或省略。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根据需要选择合适的图表类型，如折线图、柱状图、饼图等，以直观地展示数据。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图表中的数据应准确可靠，来源明确，标注清晰。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图表与数据的呈现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书写规范与注意事项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护理文书书写应遵循一定的格式和规范，如标题居中、正文首行缩进等。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注意文书的整洁和美观，避免出现错别字、涂改等现象。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在书写过程中要保持客观、真实的态度，不夸大或缩小事实。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对于涉及患者隐私的内容，应注意保密，避免泄露。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常见护理文书案例分析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患者入院护理记录单，详细记录了患者入院时的基本情况、主诉、现病史、既往史、个人史等信息，为后续的护理工作提供了重要依据。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患者手术护理记录单，记录了患者手术前、手术中、手术后的护理情况，包括生命体征监测、用药情况、伤口护理等，为评估手术效果和患者恢复情况提供了重要参考。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护理记录单案例分析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https://d.book118.com/636113225034010044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2024-09-12T11:14:29.471</cp:lastPrinted>
  <dcterms:created xsi:type="dcterms:W3CDTF">2024-09-12T03:14:29Z</dcterms:created>
  <dcterms:modified xsi:type="dcterms:W3CDTF">2024-09-12T03:14:31Z</dcterms:modified>
</cp:coreProperties>
</file>