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95770"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243.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tags" Target="../tags/tag11.xml" /><Relationship Id="rId12" Type="http://schemas.openxmlformats.org/officeDocument/2006/relationships/image" Target="../media/image1.png" /><Relationship Id="rId13" Type="http://schemas.openxmlformats.org/officeDocument/2006/relationships/tags" Target="../tags/tag12.xml" /><Relationship Id="rId14" Type="http://schemas.openxmlformats.org/officeDocument/2006/relationships/image" Target="../media/image2.png"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2.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slideMaster" Target="../slideMasters/slideMaster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0.xml" /><Relationship Id="rId10" Type="http://schemas.openxmlformats.org/officeDocument/2006/relationships/tags" Target="../tags/tag29.xml" /><Relationship Id="rId11" Type="http://schemas.openxmlformats.org/officeDocument/2006/relationships/slideMaster" Target="../slideMasters/slideMaster2.xml" /><Relationship Id="rId2" Type="http://schemas.openxmlformats.org/officeDocument/2006/relationships/tags" Target="../tags/tag21.xml" /><Relationship Id="rId3" Type="http://schemas.openxmlformats.org/officeDocument/2006/relationships/tags" Target="../tags/tag22.xml" /><Relationship Id="rId4" Type="http://schemas.openxmlformats.org/officeDocument/2006/relationships/tags" Target="../tags/tag23.xml" /><Relationship Id="rId5" Type="http://schemas.openxmlformats.org/officeDocument/2006/relationships/tags" Target="../tags/tag24.xml" /><Relationship Id="rId6" Type="http://schemas.openxmlformats.org/officeDocument/2006/relationships/tags" Target="../tags/tag25.xml" /><Relationship Id="rId7" Type="http://schemas.openxmlformats.org/officeDocument/2006/relationships/tags" Target="../tags/tag26.xml" /><Relationship Id="rId8" Type="http://schemas.openxmlformats.org/officeDocument/2006/relationships/tags" Target="../tags/tag27.xml" /><Relationship Id="rId9" Type="http://schemas.openxmlformats.org/officeDocument/2006/relationships/tags" Target="../tags/tag28.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0.xml" /><Relationship Id="rId10" Type="http://schemas.openxmlformats.org/officeDocument/2006/relationships/tags" Target="../tags/tag39.xml" /><Relationship Id="rId11" Type="http://schemas.openxmlformats.org/officeDocument/2006/relationships/tags" Target="../tags/tag40.xml" /><Relationship Id="rId12" Type="http://schemas.openxmlformats.org/officeDocument/2006/relationships/tags" Target="../tags/tag41.xml" /><Relationship Id="rId13"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51.xml" /><Relationship Id="rId11" Type="http://schemas.openxmlformats.org/officeDocument/2006/relationships/tags" Target="../tags/tag52.xml" /><Relationship Id="rId12" Type="http://schemas.openxmlformats.org/officeDocument/2006/relationships/image" Target="../media/image3.png" /><Relationship Id="rId13" Type="http://schemas.openxmlformats.org/officeDocument/2006/relationships/tags" Target="../tags/tag53.xml" /><Relationship Id="rId14" Type="http://schemas.openxmlformats.org/officeDocument/2006/relationships/image" Target="../media/image2.png" /><Relationship Id="rId15" Type="http://schemas.openxmlformats.org/officeDocument/2006/relationships/tags" Target="../tags/tag54.xml" /><Relationship Id="rId16" Type="http://schemas.openxmlformats.org/officeDocument/2006/relationships/tags" Target="../tags/tag55.xml" /><Relationship Id="rId17" Type="http://schemas.openxmlformats.org/officeDocument/2006/relationships/tags" Target="../tags/tag56.xml" /><Relationship Id="rId18" Type="http://schemas.openxmlformats.org/officeDocument/2006/relationships/tags" Target="../tags/tag57.xml" /><Relationship Id="rId19" Type="http://schemas.openxmlformats.org/officeDocument/2006/relationships/tags" Target="../tags/tag58.xml" /><Relationship Id="rId2" Type="http://schemas.openxmlformats.org/officeDocument/2006/relationships/tags" Target="../tags/tag43.xml" /><Relationship Id="rId20" Type="http://schemas.openxmlformats.org/officeDocument/2006/relationships/tags" Target="../tags/tag59.xml" /><Relationship Id="rId21"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tags" Target="../tags/tag48.xml" /><Relationship Id="rId8" Type="http://schemas.openxmlformats.org/officeDocument/2006/relationships/tags" Target="../tags/tag49.xml" /><Relationship Id="rId9" Type="http://schemas.openxmlformats.org/officeDocument/2006/relationships/tags" Target="../tags/tag50.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60.xml" /><Relationship Id="rId10" Type="http://schemas.openxmlformats.org/officeDocument/2006/relationships/tags" Target="../tags/tag69.xml" /><Relationship Id="rId11" Type="http://schemas.openxmlformats.org/officeDocument/2006/relationships/tags" Target="../tags/tag70.xml" /><Relationship Id="rId12" Type="http://schemas.openxmlformats.org/officeDocument/2006/relationships/slideMaster" Target="../slideMasters/slideMaster2.xml" /><Relationship Id="rId2" Type="http://schemas.openxmlformats.org/officeDocument/2006/relationships/tags" Target="../tags/tag61.xml" /><Relationship Id="rId3" Type="http://schemas.openxmlformats.org/officeDocument/2006/relationships/tags" Target="../tags/tag62.xml" /><Relationship Id="rId4" Type="http://schemas.openxmlformats.org/officeDocument/2006/relationships/tags" Target="../tags/tag63.xml" /><Relationship Id="rId5" Type="http://schemas.openxmlformats.org/officeDocument/2006/relationships/tags" Target="../tags/tag64.xml" /><Relationship Id="rId6" Type="http://schemas.openxmlformats.org/officeDocument/2006/relationships/tags" Target="../tags/tag65.xml" /><Relationship Id="rId7" Type="http://schemas.openxmlformats.org/officeDocument/2006/relationships/tags" Target="../tags/tag66.xml" /><Relationship Id="rId8" Type="http://schemas.openxmlformats.org/officeDocument/2006/relationships/tags" Target="../tags/tag67.xml" /><Relationship Id="rId9" Type="http://schemas.openxmlformats.org/officeDocument/2006/relationships/tags" Target="../tags/tag68.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1.xml" /><Relationship Id="rId10" Type="http://schemas.openxmlformats.org/officeDocument/2006/relationships/tags" Target="../tags/tag80.xml" /><Relationship Id="rId11" Type="http://schemas.openxmlformats.org/officeDocument/2006/relationships/tags" Target="../tags/tag81.xml" /><Relationship Id="rId12" Type="http://schemas.openxmlformats.org/officeDocument/2006/relationships/tags" Target="../tags/tag82.xml" /><Relationship Id="rId13" Type="http://schemas.openxmlformats.org/officeDocument/2006/relationships/tags" Target="../tags/tag83.xml" /><Relationship Id="rId14" Type="http://schemas.openxmlformats.org/officeDocument/2006/relationships/slideMaster" Target="../slideMasters/slideMaster2.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tags" Target="../tags/tag76.xml" /><Relationship Id="rId7" Type="http://schemas.openxmlformats.org/officeDocument/2006/relationships/tags" Target="../tags/tag77.xml" /><Relationship Id="rId8" Type="http://schemas.openxmlformats.org/officeDocument/2006/relationships/tags" Target="../tags/tag78.xml" /><Relationship Id="rId9" Type="http://schemas.openxmlformats.org/officeDocument/2006/relationships/tags" Target="../tags/tag7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10" Type="http://schemas.openxmlformats.org/officeDocument/2006/relationships/slideMaster" Target="../slideMasters/slideMaster2.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tags" Target="../tags/tag88.xml" /><Relationship Id="rId6" Type="http://schemas.openxmlformats.org/officeDocument/2006/relationships/tags" Target="../tags/tag89.xml" /><Relationship Id="rId7" Type="http://schemas.openxmlformats.org/officeDocument/2006/relationships/tags" Target="../tags/tag90.xml" /><Relationship Id="rId8" Type="http://schemas.openxmlformats.org/officeDocument/2006/relationships/tags" Target="../tags/tag91.xml" /><Relationship Id="rId9" Type="http://schemas.openxmlformats.org/officeDocument/2006/relationships/tags" Target="../tags/tag9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93.xml" /><Relationship Id="rId2" Type="http://schemas.openxmlformats.org/officeDocument/2006/relationships/tags" Target="../tags/tag94.xml" /><Relationship Id="rId3" Type="http://schemas.openxmlformats.org/officeDocument/2006/relationships/tags" Target="../tags/tag95.xml" /><Relationship Id="rId4" Type="http://schemas.openxmlformats.org/officeDocument/2006/relationships/tags" Target="../tags/tag96.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7.xml" /><Relationship Id="rId2" Type="http://schemas.openxmlformats.org/officeDocument/2006/relationships/tags" Target="../tags/tag98.xml" /><Relationship Id="rId3" Type="http://schemas.openxmlformats.org/officeDocument/2006/relationships/tags" Target="../tags/tag99.xml" /><Relationship Id="rId4" Type="http://schemas.openxmlformats.org/officeDocument/2006/relationships/tags" Target="../tags/tag100.xml" /><Relationship Id="rId5" Type="http://schemas.openxmlformats.org/officeDocument/2006/relationships/tags" Target="../tags/tag101.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02.xml" /><Relationship Id="rId10" Type="http://schemas.openxmlformats.org/officeDocument/2006/relationships/tags" Target="../tags/tag111.xml" /><Relationship Id="rId11" Type="http://schemas.openxmlformats.org/officeDocument/2006/relationships/slideMaster" Target="../slideMasters/slideMaster2.xml" /><Relationship Id="rId2" Type="http://schemas.openxmlformats.org/officeDocument/2006/relationships/tags" Target="../tags/tag103.xml" /><Relationship Id="rId3" Type="http://schemas.openxmlformats.org/officeDocument/2006/relationships/tags" Target="../tags/tag104.xml" /><Relationship Id="rId4" Type="http://schemas.openxmlformats.org/officeDocument/2006/relationships/tags" Target="../tags/tag105.xml" /><Relationship Id="rId5" Type="http://schemas.openxmlformats.org/officeDocument/2006/relationships/tags" Target="../tags/tag106.xml" /><Relationship Id="rId6" Type="http://schemas.openxmlformats.org/officeDocument/2006/relationships/tags" Target="../tags/tag107.xml" /><Relationship Id="rId7" Type="http://schemas.openxmlformats.org/officeDocument/2006/relationships/tags" Target="../tags/tag108.xml" /><Relationship Id="rId8" Type="http://schemas.openxmlformats.org/officeDocument/2006/relationships/tags" Target="../tags/tag109.xml" /><Relationship Id="rId9" Type="http://schemas.openxmlformats.org/officeDocument/2006/relationships/tags" Target="../tags/tag110.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12.xml" /><Relationship Id="rId10" Type="http://schemas.openxmlformats.org/officeDocument/2006/relationships/tags" Target="../tags/tag119.xml" /><Relationship Id="rId11" Type="http://schemas.openxmlformats.org/officeDocument/2006/relationships/tags" Target="../tags/tag120.xml" /><Relationship Id="rId12" Type="http://schemas.openxmlformats.org/officeDocument/2006/relationships/tags" Target="../tags/tag121.xml" /><Relationship Id="rId13" Type="http://schemas.openxmlformats.org/officeDocument/2006/relationships/tags" Target="../tags/tag122.xml" /><Relationship Id="rId14" Type="http://schemas.openxmlformats.org/officeDocument/2006/relationships/tags" Target="../tags/tag123.xml" /><Relationship Id="rId15" Type="http://schemas.openxmlformats.org/officeDocument/2006/relationships/tags" Target="../tags/tag124.xml" /><Relationship Id="rId16" Type="http://schemas.openxmlformats.org/officeDocument/2006/relationships/tags" Target="../tags/tag125.xml" /><Relationship Id="rId17" Type="http://schemas.openxmlformats.org/officeDocument/2006/relationships/tags" Target="../tags/tag126.xml" /><Relationship Id="rId18" Type="http://schemas.openxmlformats.org/officeDocument/2006/relationships/slideMaster" Target="../slideMasters/slideMaster2.xml" /><Relationship Id="rId2" Type="http://schemas.openxmlformats.org/officeDocument/2006/relationships/tags" Target="../tags/tag11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 Id="rId6" Type="http://schemas.openxmlformats.org/officeDocument/2006/relationships/tags" Target="../tags/tag117.xml" /><Relationship Id="rId7" Type="http://schemas.openxmlformats.org/officeDocument/2006/relationships/image" Target="../media/image1.png" /><Relationship Id="rId8" Type="http://schemas.openxmlformats.org/officeDocument/2006/relationships/tags" Target="../tags/tag118.xml" /><Relationship Id="rId9" Type="http://schemas.openxmlformats.org/officeDocument/2006/relationships/image" Target="../media/image2.png"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08A03CB-37DF-4047-B817-31F4A1D305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2CC954-119C-4BE6-948C-EDB4532432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AB52341-12D9-46D9-ABD5-0D194AD6B9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9BB0485-36A2-4090-B98E-FC8DFC919B3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8DC0F55-37A7-41ED-A44B-AF4E4D2838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961B2AD-4006-4FD6-8BB5-F45A76D1BA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AD7DB78-71F8-4598-9888-4580674098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96F99B-92E8-449B-B313-204ED236D3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0FEA2B-94EB-4192-ACD0-355992F1C0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E6D619-B01C-433A-AD43-5A5FADE5A4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0E0BE-393F-4699-BCD5-A45C12D6B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672" name="椭圆 81"/>
          <p:cNvSpPr>
            <a:spLocks noChangeAspect="1"/>
          </p:cNvSpPr>
          <p:nvPr>
            <p:custDataLst>
              <p:tags r:id="rId2"/>
            </p:custDataLst>
          </p:nvPr>
        </p:nvSpPr>
        <p:spPr>
          <a:xfrm flipH="1">
            <a:off x="7106285" y="2912110"/>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674" name="矩形: 圆顶角 12"/>
          <p:cNvSpPr/>
          <p:nvPr>
            <p:custDataLst>
              <p:tags r:id="rId3"/>
            </p:custDataLst>
          </p:nvPr>
        </p:nvSpPr>
        <p:spPr>
          <a:xfrm rot="18900000" flipH="1">
            <a:off x="2332990" y="1199515"/>
            <a:ext cx="1979930" cy="368554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676" name="矩形: 圆顶角 13"/>
          <p:cNvSpPr/>
          <p:nvPr>
            <p:custDataLst>
              <p:tags r:id="rId4"/>
            </p:custDataLst>
          </p:nvPr>
        </p:nvSpPr>
        <p:spPr>
          <a:xfrm rot="8100000" flipH="1">
            <a:off x="2037080" y="2382520"/>
            <a:ext cx="1979930" cy="3736975"/>
          </a:xfrm>
          <a:prstGeom prst="round2SameRect">
            <a:avLst>
              <a:gd name="adj1" fmla="val 50000"/>
              <a:gd name="adj2" fmla="val 0"/>
            </a:avLst>
          </a:prstGeom>
          <a:gradFill flip="none" rotWithShape="1">
            <a:gsLst>
              <a:gs pos="0">
                <a:schemeClr val="bg1">
                  <a:alpha val="9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678" name="任意多边形: 形状 11"/>
          <p:cNvSpPr/>
          <p:nvPr>
            <p:custDataLst>
              <p:tags r:id="rId5"/>
            </p:custDataLst>
          </p:nvPr>
        </p:nvSpPr>
        <p:spPr>
          <a:xfrm flipH="1">
            <a:off x="10198733"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35" name="直接连接符 21"/>
          <p:cNvCxnSpPr/>
          <p:nvPr>
            <p:custDataLst>
              <p:tags r:id="rId6"/>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7" name="直接连接符 24"/>
          <p:cNvCxnSpPr/>
          <p:nvPr>
            <p:custDataLst>
              <p:tags r:id="rId7"/>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39" name="直接连接符 12"/>
          <p:cNvCxnSpPr/>
          <p:nvPr>
            <p:custDataLst>
              <p:tags r:id="rId8"/>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680" name="椭圆 11"/>
          <p:cNvSpPr>
            <a:spLocks noChangeAspect="1"/>
          </p:cNvSpPr>
          <p:nvPr>
            <p:custDataLst>
              <p:tags r:id="rId9"/>
            </p:custDataLst>
          </p:nvPr>
        </p:nvSpPr>
        <p:spPr>
          <a:xfrm>
            <a:off x="10654665" y="6252210"/>
            <a:ext cx="107950" cy="107950"/>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2" name="椭圆 10"/>
          <p:cNvSpPr>
            <a:spLocks noChangeAspect="1"/>
          </p:cNvSpPr>
          <p:nvPr>
            <p:custDataLst>
              <p:tags r:id="rId10"/>
            </p:custDataLst>
          </p:nvPr>
        </p:nvSpPr>
        <p:spPr>
          <a:xfrm>
            <a:off x="1090231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684" name="椭圆 9"/>
          <p:cNvSpPr>
            <a:spLocks noChangeAspect="1"/>
          </p:cNvSpPr>
          <p:nvPr>
            <p:custDataLst>
              <p:tags r:id="rId11"/>
            </p:custDataLst>
          </p:nvPr>
        </p:nvSpPr>
        <p:spPr>
          <a:xfrm>
            <a:off x="1040701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pic>
        <p:nvPicPr>
          <p:cNvPr id="2097153" name="图片 56" descr="箭头 右"/>
          <p:cNvPicPr>
            <a:picLocks noChangeAspect="1"/>
          </p:cNvPicPr>
          <p:nvPr>
            <p:custDataLst>
              <p:tags r:id="rId13"/>
            </p:custDataLst>
          </p:nvPr>
        </p:nvPicPr>
        <p:blipFill>
          <a:blip r:embed="rId12"/>
          <a:stretch>
            <a:fillRect/>
          </a:stretch>
        </p:blipFill>
        <p:spPr>
          <a:xfrm>
            <a:off x="1412875" y="6229350"/>
            <a:ext cx="153670" cy="153670"/>
          </a:xfrm>
          <a:prstGeom prst="rect">
            <a:avLst/>
          </a:prstGeom>
        </p:spPr>
      </p:pic>
      <p:pic>
        <p:nvPicPr>
          <p:cNvPr id="2097155" name="图片 57" descr="箭头 右"/>
          <p:cNvPicPr>
            <a:picLocks noChangeAspect="1"/>
          </p:cNvPicPr>
          <p:nvPr>
            <p:custDataLst>
              <p:tags r:id="rId15"/>
            </p:custDataLst>
          </p:nvPr>
        </p:nvPicPr>
        <p:blipFill>
          <a:blip r:embed="rId14"/>
          <a:stretch>
            <a:fillRect/>
          </a:stretch>
        </p:blipFill>
        <p:spPr>
          <a:xfrm flipH="1">
            <a:off x="1144905" y="6229350"/>
            <a:ext cx="153670" cy="153670"/>
          </a:xfrm>
          <a:prstGeom prst="rect">
            <a:avLst/>
          </a:prstGeom>
        </p:spPr>
      </p:pic>
      <p:sp>
        <p:nvSpPr>
          <p:cNvPr id="1048686" name="副标题"/>
          <p:cNvSpPr txBox="1">
            <a:spLocks noGrp="1"/>
          </p:cNvSpPr>
          <p:nvPr>
            <p:ph type="body" idx="3" hasCustomPrompt="1"/>
            <p:custDataLst>
              <p:tags r:id="rId16"/>
            </p:custDataLst>
          </p:nvPr>
        </p:nvSpPr>
        <p:spPr>
          <a:xfrm>
            <a:off x="4460086" y="1543720"/>
            <a:ext cx="6724805" cy="876899"/>
          </a:xfrm>
          <a:prstGeom prst="rect">
            <a:avLst/>
          </a:prstGeom>
          <a:noFill/>
        </p:spPr>
        <p:txBody>
          <a:bodyPr wrap="square" lIns="0" tIns="0" rIns="0" bIns="0" rtlCol="0" anchor="b">
            <a:normAutofit/>
          </a:bodyPr>
          <a:lstStyle>
            <a:lvl1pPr marL="0" marR="0" algn="r" defTabSz="914400" rtl="0" eaLnBrk="1" fontAlgn="auto" latinLnBrk="0" hangingPunct="1">
              <a:lnSpc>
                <a:spcPct val="100000"/>
              </a:lnSpc>
              <a:buClrTx/>
              <a:buSzTx/>
              <a:buFontTx/>
              <a:buNone/>
              <a:defRPr kumimoji="0" lang="en-US" altLang="zh-CN" sz="2200" b="0" i="0" u="none" strike="noStrike" kern="1200" cap="none" spc="0" normalizeH="0" baseline="0" noProof="1">
                <a:gradFill>
                  <a:gsLst>
                    <a:gs pos="7000">
                      <a:schemeClr val="accent1">
                        <a:lumMod val="60000"/>
                        <a:lumOff val="40000"/>
                      </a:schemeClr>
                    </a:gs>
                    <a:gs pos="100000">
                      <a:schemeClr val="accent2">
                        <a:lumMod val="60000"/>
                        <a:lumOff val="40000"/>
                      </a:schemeClr>
                    </a:gs>
                  </a:gsLst>
                  <a:lin ang="7800000" scaled="0"/>
                </a:gradFill>
                <a:latin typeface="+mj-ea"/>
                <a:ea typeface="+mj-ea"/>
                <a:cs typeface="MiSans" panose="00000500000000000000" charset="-122"/>
              </a:defRPr>
            </a:lvl1pPr>
          </a:lstStyle>
          <a:p>
            <a:pPr lvl="0" algn="r"/>
            <a:r>
              <a:rPr>
                <a:sym typeface="+mn-ea"/>
              </a:rPr>
              <a:t>单击此处编辑母版副标题样式</a:t>
            </a:r>
            <a:endParaRPr>
              <a:sym typeface="+mn-ea"/>
            </a:endParaRPr>
          </a:p>
        </p:txBody>
      </p:sp>
      <p:sp>
        <p:nvSpPr>
          <p:cNvPr id="1048688" name="标题"/>
          <p:cNvSpPr txBox="1">
            <a:spLocks noGrp="1"/>
          </p:cNvSpPr>
          <p:nvPr>
            <p:ph type="title" idx="2" hasCustomPrompt="1"/>
            <p:custDataLst>
              <p:tags r:id="rId17"/>
            </p:custDataLst>
          </p:nvPr>
        </p:nvSpPr>
        <p:spPr>
          <a:xfrm>
            <a:off x="4460240" y="2521585"/>
            <a:ext cx="6724650" cy="1422400"/>
          </a:xfrm>
          <a:prstGeom prst="rect">
            <a:avLst/>
          </a:prstGeom>
          <a:noFill/>
        </p:spPr>
        <p:txBody>
          <a:bodyPr wrap="square" lIns="0" tIns="0" rIns="0" bIns="0" rtlCol="0" anchor="t" anchorCtr="0">
            <a:normAutofit/>
          </a:bodyPr>
          <a:lstStyle>
            <a:lvl1pPr marL="0" marR="0" algn="r" defTabSz="914400" rtl="0" eaLnBrk="1" fontAlgn="auto" latinLnBrk="0" hangingPunct="1">
              <a:lnSpc>
                <a:spcPct val="100000"/>
              </a:lnSpc>
              <a:buClrTx/>
              <a:buSzTx/>
              <a:buFontTx/>
              <a:buNone/>
              <a:defRPr kumimoji="0" lang="zh-CN" altLang="en-US" sz="56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lgn="r"/>
            <a:r>
              <a:rPr>
                <a:sym typeface="+mn-ea"/>
              </a:rPr>
              <a:t>单击此处编辑标题</a:t>
            </a:r>
            <a:endParaRPr>
              <a:sym typeface="+mn-ea"/>
            </a:endParaRPr>
          </a:p>
        </p:txBody>
      </p:sp>
      <p:sp>
        <p:nvSpPr>
          <p:cNvPr id="1048690" name="署名"/>
          <p:cNvSpPr txBox="1">
            <a:spLocks noGrp="1"/>
          </p:cNvSpPr>
          <p:nvPr>
            <p:ph type="body" idx="1" hasCustomPrompt="1"/>
            <p:custDataLst>
              <p:tags r:id="rId18"/>
            </p:custDataLst>
          </p:nvPr>
        </p:nvSpPr>
        <p:spPr>
          <a:xfrm>
            <a:off x="9240891" y="3944064"/>
            <a:ext cx="1944000" cy="457200"/>
          </a:xfrm>
          <a:prstGeom prst="roundRect">
            <a:avLst>
              <a:gd name="adj" fmla="val 49455"/>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400" b="0" i="0" u="none" strike="noStrike" kern="1200" cap="none" spc="150" normalizeH="0" baseline="0" noProof="1">
                <a:solidFill>
                  <a:schemeClr val="bg1"/>
                </a:solidFill>
                <a:latin typeface="+mn-ea"/>
                <a:ea typeface="+mn-ea"/>
                <a:cs typeface="MiSans" panose="00000500000000000000" charset="-122"/>
              </a:defRPr>
            </a:lvl1pPr>
          </a:lstStyle>
          <a:p>
            <a:pPr lvl="0" algn="ctr"/>
            <a:r>
              <a:rPr>
                <a:sym typeface="+mn-ea"/>
              </a:rPr>
              <a:t>单击此处编辑文本</a:t>
            </a:r>
            <a:endParaRPr>
              <a:sym typeface="+mn-ea"/>
            </a:endParaRPr>
          </a:p>
        </p:txBody>
      </p:sp>
      <p:sp>
        <p:nvSpPr>
          <p:cNvPr id="1048692" name="日期占位符 3"/>
          <p:cNvSpPr>
            <a:spLocks noGrp="1"/>
          </p:cNvSpPr>
          <p:nvPr>
            <p:ph type="dt" sz="half" idx="10"/>
            <p:custDataLst>
              <p:tags r:id="rId19"/>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694" name="页脚占位符 4"/>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696" name="灯片编号占位符 5"/>
          <p:cNvSpPr>
            <a:spLocks noGrp="1"/>
          </p:cNvSpPr>
          <p:nvPr>
            <p:ph type="sldNum" sz="quarter" idx="12"/>
            <p:custDataLst>
              <p:tags r:id="rId21"/>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98"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00" name="正文"/>
          <p:cNvSpPr txBox="1">
            <a:spLocks noGrp="1"/>
          </p:cNvSpPr>
          <p:nvPr>
            <p:ph idx="6"/>
            <p:custDataLst>
              <p:tags r:id="rId2"/>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chemeClr val="accent1"/>
              </a:buClr>
              <a:buSzTx/>
              <a:buFont typeface="Arial" pitchFamily="34" charset="0"/>
              <a:buChar char="●"/>
              <a:defRPr kumimoji="0" lang="zh-CN" altLang="en-US" sz="1800" b="0" i="0" u="none" strike="noStrike" kern="1200" cap="none" spc="150" normalizeH="0" baseline="0" noProof="1">
                <a:ln>
                  <a:noFill/>
                  <a:prstDash val="sysDot"/>
                </a:ln>
                <a:solidFill>
                  <a:schemeClr val="tx1">
                    <a:lumMod val="85000"/>
                    <a:lumOff val="15000"/>
                  </a:schemeClr>
                </a:solidFill>
                <a:latin typeface="+mn-ea"/>
                <a:ea typeface="+mn-ea"/>
                <a:cs typeface="MiSans" panose="00000500000000000000"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chemeClr val="accent1"/>
              </a:buClr>
            </a:pPr>
            <a:r>
              <a:rPr>
                <a:sym typeface="+mn-ea"/>
              </a:rPr>
              <a:t>单击此处编辑母版文本样式</a:t>
            </a:r>
            <a:endParaRPr>
              <a:sym typeface="+mn-ea"/>
            </a:endParaRPr>
          </a:p>
          <a:p>
            <a:pPr lvl="1">
              <a:spcBef>
                <a:spcPts val="1200"/>
              </a:spcBef>
              <a:spcAft>
                <a:spcPct val="0"/>
              </a:spcAft>
              <a:buClr>
                <a:schemeClr val="accent1"/>
              </a:buClr>
            </a:pPr>
            <a:r>
              <a:rPr>
                <a:sym typeface="+mn-ea"/>
              </a:rPr>
              <a:t>第二级</a:t>
            </a:r>
            <a:endParaRPr>
              <a:sym typeface="+mn-ea"/>
            </a:endParaRPr>
          </a:p>
          <a:p>
            <a:pPr lvl="2">
              <a:spcBef>
                <a:spcPts val="1200"/>
              </a:spcBef>
              <a:spcAft>
                <a:spcPct val="0"/>
              </a:spcAft>
              <a:buClr>
                <a:schemeClr val="accent1"/>
              </a:buClr>
            </a:pPr>
            <a:r>
              <a:rPr>
                <a:sym typeface="+mn-ea"/>
              </a:rPr>
              <a:t>第三级</a:t>
            </a:r>
            <a:endParaRPr>
              <a:sym typeface="+mn-ea"/>
            </a:endParaRPr>
          </a:p>
          <a:p>
            <a:pPr lvl="3">
              <a:spcBef>
                <a:spcPts val="1200"/>
              </a:spcBef>
              <a:spcAft>
                <a:spcPct val="0"/>
              </a:spcAft>
              <a:buClr>
                <a:schemeClr val="accent1"/>
              </a:buClr>
            </a:pPr>
            <a:r>
              <a:rPr>
                <a:sym typeface="+mn-ea"/>
              </a:rPr>
              <a:t>第四级</a:t>
            </a:r>
            <a:endParaRPr>
              <a:sym typeface="+mn-ea"/>
            </a:endParaRPr>
          </a:p>
          <a:p>
            <a:pPr lvl="4">
              <a:spcBef>
                <a:spcPts val="1200"/>
              </a:spcBef>
              <a:spcAft>
                <a:spcPct val="0"/>
              </a:spcAft>
              <a:buClr>
                <a:schemeClr val="accent1"/>
              </a:buClr>
            </a:pPr>
            <a:r>
              <a:rPr>
                <a:sym typeface="+mn-ea"/>
              </a:rPr>
              <a:t>第五级</a:t>
            </a:r>
            <a:endParaRPr>
              <a:sym typeface="+mn-ea"/>
            </a:endParaRPr>
          </a:p>
        </p:txBody>
      </p:sp>
      <p:sp>
        <p:nvSpPr>
          <p:cNvPr id="1048702" name="标题"/>
          <p:cNvSpPr txBox="1">
            <a:spLocks noGrp="1"/>
          </p:cNvSpPr>
          <p:nvPr>
            <p:ph type="title" idx="5"/>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41" name="直接连接符 9"/>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3" name="直接连接符 8"/>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45" name="直接连接符 7"/>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04" name="矩形: 圆顶角 12"/>
          <p:cNvSpPr/>
          <p:nvPr>
            <p:custDataLst>
              <p:tags r:id="rId7"/>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06" name="日期占位符 3"/>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08" name="页脚占位符 4"/>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710" name="灯片编号占位符 5"/>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1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14" name="任意多边形: 形状 4"/>
          <p:cNvSpPr/>
          <p:nvPr>
            <p:custDataLst>
              <p:tags r:id="rId2"/>
            </p:custDataLst>
          </p:nvPr>
        </p:nvSpPr>
        <p:spPr>
          <a:xfrm flipH="1">
            <a:off x="10275568"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47" name="直接连接符 21"/>
          <p:cNvCxnSpPr/>
          <p:nvPr>
            <p:custDataLst>
              <p:tags r:id="rId3"/>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49" name="直接连接符 24"/>
          <p:cNvCxnSpPr/>
          <p:nvPr>
            <p:custDataLst>
              <p:tags r:id="rId4"/>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1" name="直接连接符 7"/>
          <p:cNvCxnSpPr/>
          <p:nvPr>
            <p:custDataLst>
              <p:tags r:id="rId5"/>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16" name="矩形: 圆顶角 12"/>
          <p:cNvSpPr/>
          <p:nvPr>
            <p:custDataLst>
              <p:tags r:id="rId6"/>
            </p:custDataLst>
          </p:nvPr>
        </p:nvSpPr>
        <p:spPr>
          <a:xfrm rot="16200000" flipH="1">
            <a:off x="1751330" y="2410460"/>
            <a:ext cx="1711325" cy="31845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18" name="矩形: 圆顶角 13"/>
          <p:cNvSpPr/>
          <p:nvPr>
            <p:custDataLst>
              <p:tags r:id="rId7"/>
            </p:custDataLst>
          </p:nvPr>
        </p:nvSpPr>
        <p:spPr>
          <a:xfrm rot="5400000" flipH="1">
            <a:off x="2086610" y="3187065"/>
            <a:ext cx="1711325" cy="3228975"/>
          </a:xfrm>
          <a:prstGeom prst="round2SameRect">
            <a:avLst>
              <a:gd name="adj1" fmla="val 50000"/>
              <a:gd name="adj2" fmla="val 0"/>
            </a:avLst>
          </a:prstGeom>
          <a:gradFill flip="none" rotWithShape="1">
            <a:gsLst>
              <a:gs pos="0">
                <a:schemeClr val="bg1">
                  <a:alpha val="7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20" name="副标题"/>
          <p:cNvSpPr txBox="1">
            <a:spLocks noGrp="1"/>
          </p:cNvSpPr>
          <p:nvPr>
            <p:ph type="body" idx="2" hasCustomPrompt="1"/>
            <p:custDataLst>
              <p:tags r:id="rId8"/>
            </p:custDataLst>
          </p:nvPr>
        </p:nvSpPr>
        <p:spPr>
          <a:xfrm>
            <a:off x="1739537" y="2045218"/>
            <a:ext cx="1764211" cy="45000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1800" b="0" i="0" u="none" strike="noStrike" kern="1200" cap="all" spc="0" normalizeH="0" baseline="0" noProof="1">
                <a:solidFill>
                  <a:schemeClr val="accent1"/>
                </a:solidFill>
                <a:latin typeface="+mn-ea"/>
                <a:ea typeface="+mn-ea"/>
                <a:cs typeface="MiSans" panose="00000500000000000000" charset="-122"/>
              </a:defRPr>
            </a:lvl1pPr>
          </a:lstStyle>
          <a:p>
            <a:pPr lvl="0" algn="l"/>
            <a:r>
              <a:rPr>
                <a:sym typeface="+mn-ea"/>
              </a:rPr>
              <a:t>单击编辑副标题</a:t>
            </a:r>
            <a:endParaRPr>
              <a:sym typeface="+mn-ea"/>
            </a:endParaRPr>
          </a:p>
        </p:txBody>
      </p:sp>
      <p:sp>
        <p:nvSpPr>
          <p:cNvPr id="1048722" name="标题"/>
          <p:cNvSpPr txBox="1">
            <a:spLocks noGrp="1"/>
          </p:cNvSpPr>
          <p:nvPr>
            <p:ph type="title" idx="1" hasCustomPrompt="1"/>
            <p:custDataLst>
              <p:tags r:id="rId9"/>
            </p:custDataLst>
          </p:nvPr>
        </p:nvSpPr>
        <p:spPr>
          <a:xfrm>
            <a:off x="1739265" y="1067435"/>
            <a:ext cx="1764030" cy="907415"/>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5400" b="0" i="0" u="none" strike="noStrike" kern="1200" cap="none" spc="300" normalizeH="0" baseline="0" noProof="1">
                <a:solidFill>
                  <a:schemeClr val="accent2"/>
                </a:solidFill>
                <a:latin typeface="+mj-ea"/>
                <a:ea typeface="+mj-ea"/>
                <a:cs typeface="MiSans" panose="00000500000000000000" charset="-122"/>
              </a:defRPr>
            </a:lvl1pPr>
          </a:lstStyle>
          <a:p>
            <a:pPr lvl="0"/>
            <a:r>
              <a:rPr>
                <a:sym typeface="+mn-ea"/>
              </a:rPr>
              <a:t>标题</a:t>
            </a:r>
            <a:endParaRPr>
              <a:sym typeface="+mn-ea"/>
            </a:endParaRPr>
          </a:p>
        </p:txBody>
      </p:sp>
      <p:sp>
        <p:nvSpPr>
          <p:cNvPr id="1048724" name="日期占位符 2"/>
          <p:cNvSpPr>
            <a:spLocks noGrp="1"/>
          </p:cNvSpPr>
          <p:nvPr>
            <p:ph type="dt" sz="half" idx="10"/>
            <p:custDataLst>
              <p:tags r:id="rId10"/>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26" name="页脚占位符 3"/>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1048728" name="灯片编号占位符 4"/>
          <p:cNvSpPr>
            <a:spLocks noGrp="1"/>
          </p:cNvSpPr>
          <p:nvPr>
            <p:ph type="sldNum" sz="quarter" idx="12"/>
            <p:custDataLst>
              <p:tags r:id="rId12"/>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30"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32" name="椭圆 81"/>
          <p:cNvSpPr>
            <a:spLocks noChangeAspect="1"/>
          </p:cNvSpPr>
          <p:nvPr>
            <p:custDataLst>
              <p:tags r:id="rId2"/>
            </p:custDataLst>
          </p:nvPr>
        </p:nvSpPr>
        <p:spPr>
          <a:xfrm flipH="1">
            <a:off x="7226300" y="2954655"/>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734" name="矩形: 圆顶角 12"/>
          <p:cNvSpPr/>
          <p:nvPr>
            <p:custDataLst>
              <p:tags r:id="rId3"/>
            </p:custDataLst>
          </p:nvPr>
        </p:nvSpPr>
        <p:spPr>
          <a:xfrm flipH="1">
            <a:off x="2816225" y="1450340"/>
            <a:ext cx="1893570" cy="352425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6" name="矩形: 圆顶角 13"/>
          <p:cNvSpPr/>
          <p:nvPr>
            <p:custDataLst>
              <p:tags r:id="rId4"/>
            </p:custDataLst>
          </p:nvPr>
        </p:nvSpPr>
        <p:spPr>
          <a:xfrm rot="10800000" flipH="1">
            <a:off x="1900555" y="1906270"/>
            <a:ext cx="1893570" cy="3573145"/>
          </a:xfrm>
          <a:prstGeom prst="round2SameRect">
            <a:avLst>
              <a:gd name="adj1" fmla="val 50000"/>
              <a:gd name="adj2" fmla="val 0"/>
            </a:avLst>
          </a:prstGeom>
          <a:gradFill flip="none" rotWithShape="1">
            <a:gsLst>
              <a:gs pos="0">
                <a:schemeClr val="bg1">
                  <a:alpha val="70000"/>
                </a:schemeClr>
              </a:gs>
              <a:gs pos="95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738" name="任意多边形: 形状 9"/>
          <p:cNvSpPr/>
          <p:nvPr>
            <p:custDataLst>
              <p:tags r:id="rId5"/>
            </p:custDataLst>
          </p:nvPr>
        </p:nvSpPr>
        <p:spPr>
          <a:xfrm flipH="1">
            <a:off x="10156823" y="0"/>
            <a:ext cx="1490346" cy="840741"/>
          </a:xfrm>
          <a:custGeom>
            <a:gdLst>
              <a:gd name="connsiteX0" fmla="*/ 1480712 w 1490346"/>
              <a:gd name="connsiteY0" fmla="*/ 0 h 840741"/>
              <a:gd name="connsiteX1" fmla="*/ 9634 w 1490346"/>
              <a:gd name="connsiteY1" fmla="*/ 0 h 840741"/>
              <a:gd name="connsiteX2" fmla="*/ 0 w 1490346"/>
              <a:gd name="connsiteY2" fmla="*/ 95568 h 840741"/>
              <a:gd name="connsiteX3" fmla="*/ 745173 w 1490346"/>
              <a:gd name="connsiteY3" fmla="*/ 840741 h 840741"/>
              <a:gd name="connsiteX4" fmla="*/ 1490346 w 1490346"/>
              <a:gd name="connsiteY4" fmla="*/ 95568 h 840741"/>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40741">
                <a:moveTo>
                  <a:pt x="1480712" y="0"/>
                </a:moveTo>
                <a:lnTo>
                  <a:pt x="9634" y="0"/>
                </a:lnTo>
                <a:lnTo>
                  <a:pt x="0" y="95568"/>
                </a:lnTo>
                <a:cubicBezTo>
                  <a:pt x="0" y="507116"/>
                  <a:pt x="333625" y="840741"/>
                  <a:pt x="745173" y="840741"/>
                </a:cubicBezTo>
                <a:cubicBezTo>
                  <a:pt x="1156721" y="840741"/>
                  <a:pt x="1490346" y="507116"/>
                  <a:pt x="1490346" y="95568"/>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53" name="直接连接符 21"/>
          <p:cNvCxnSpPr/>
          <p:nvPr>
            <p:custDataLst>
              <p:tags r:id="rId6"/>
            </p:custDataLst>
          </p:nvPr>
        </p:nvCxnSpPr>
        <p:spPr>
          <a:xfrm>
            <a:off x="114490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5" name="直接连接符 24"/>
          <p:cNvCxnSpPr/>
          <p:nvPr>
            <p:custDataLst>
              <p:tags r:id="rId7"/>
            </p:custDataLst>
          </p:nvPr>
        </p:nvCxnSpPr>
        <p:spPr>
          <a:xfrm>
            <a:off x="114490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57" name="直接连接符 11"/>
          <p:cNvCxnSpPr/>
          <p:nvPr>
            <p:custDataLst>
              <p:tags r:id="rId8"/>
            </p:custDataLst>
          </p:nvPr>
        </p:nvCxnSpPr>
        <p:spPr>
          <a:xfrm>
            <a:off x="114490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sp>
        <p:nvSpPr>
          <p:cNvPr id="1048740" name="椭圆 10"/>
          <p:cNvSpPr>
            <a:spLocks noChangeAspect="1"/>
          </p:cNvSpPr>
          <p:nvPr>
            <p:custDataLst>
              <p:tags r:id="rId9"/>
            </p:custDataLst>
          </p:nvPr>
        </p:nvSpPr>
        <p:spPr>
          <a:xfrm>
            <a:off x="10348595" y="6252210"/>
            <a:ext cx="107950" cy="107950"/>
          </a:xfrm>
          <a:prstGeom prst="ellipse">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42" name="椭圆 9"/>
          <p:cNvSpPr>
            <a:spLocks noChangeAspect="1"/>
          </p:cNvSpPr>
          <p:nvPr>
            <p:custDataLst>
              <p:tags r:id="rId10"/>
            </p:custDataLst>
          </p:nvPr>
        </p:nvSpPr>
        <p:spPr>
          <a:xfrm>
            <a:off x="1059624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sp>
        <p:nvSpPr>
          <p:cNvPr id="1048744" name="椭圆 8"/>
          <p:cNvSpPr>
            <a:spLocks noChangeAspect="1"/>
          </p:cNvSpPr>
          <p:nvPr>
            <p:custDataLst>
              <p:tags r:id="rId11"/>
            </p:custDataLst>
          </p:nvPr>
        </p:nvSpPr>
        <p:spPr>
          <a:xfrm>
            <a:off x="10100945" y="6252210"/>
            <a:ext cx="107950" cy="107950"/>
          </a:xfrm>
          <a:prstGeom prst="ellipse">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panose="00000500000000000000" charset="-122"/>
            </a:endParaRPr>
          </a:p>
        </p:txBody>
      </p:sp>
      <p:pic>
        <p:nvPicPr>
          <p:cNvPr id="2097157" name="图片 56" descr="箭头 右"/>
          <p:cNvPicPr>
            <a:picLocks noChangeAspect="1"/>
          </p:cNvPicPr>
          <p:nvPr>
            <p:custDataLst>
              <p:tags r:id="rId13"/>
            </p:custDataLst>
          </p:nvPr>
        </p:nvPicPr>
        <p:blipFill>
          <a:blip r:embed="rId12"/>
          <a:stretch>
            <a:fillRect/>
          </a:stretch>
        </p:blipFill>
        <p:spPr>
          <a:xfrm>
            <a:off x="1412875" y="6229350"/>
            <a:ext cx="153670" cy="153670"/>
          </a:xfrm>
          <a:prstGeom prst="rect">
            <a:avLst/>
          </a:prstGeom>
        </p:spPr>
      </p:pic>
      <p:pic>
        <p:nvPicPr>
          <p:cNvPr id="2097159" name="图片 57" descr="箭头 右"/>
          <p:cNvPicPr>
            <a:picLocks noChangeAspect="1"/>
          </p:cNvPicPr>
          <p:nvPr>
            <p:custDataLst>
              <p:tags r:id="rId15"/>
            </p:custDataLst>
          </p:nvPr>
        </p:nvPicPr>
        <p:blipFill>
          <a:blip r:embed="rId14"/>
          <a:stretch>
            <a:fillRect/>
          </a:stretch>
        </p:blipFill>
        <p:spPr>
          <a:xfrm flipH="1">
            <a:off x="1144905" y="6229350"/>
            <a:ext cx="153670" cy="153670"/>
          </a:xfrm>
          <a:prstGeom prst="rect">
            <a:avLst/>
          </a:prstGeom>
        </p:spPr>
      </p:pic>
      <p:sp>
        <p:nvSpPr>
          <p:cNvPr id="1048746" name="标题"/>
          <p:cNvSpPr txBox="1">
            <a:spLocks noGrp="1"/>
          </p:cNvSpPr>
          <p:nvPr>
            <p:ph type="title" idx="2" hasCustomPrompt="1"/>
            <p:custDataLst>
              <p:tags r:id="rId16"/>
            </p:custDataLst>
          </p:nvPr>
        </p:nvSpPr>
        <p:spPr>
          <a:xfrm>
            <a:off x="4709795" y="2879090"/>
            <a:ext cx="6257925" cy="1645285"/>
          </a:xfrm>
          <a:prstGeom prst="rect">
            <a:avLst/>
          </a:prstGeom>
          <a:noFill/>
        </p:spPr>
        <p:txBody>
          <a:bodyPr wrap="square" lIns="0" tIns="0" rIns="0" bIns="0" rtlCol="0" anchor="t">
            <a:normAutofit/>
          </a:bodyPr>
          <a:lstStyle>
            <a:lvl1pPr marL="0" marR="0" algn="r" defTabSz="914400" rtl="0" eaLnBrk="1" fontAlgn="auto" latinLnBrk="0" hangingPunct="1">
              <a:lnSpc>
                <a:spcPct val="100000"/>
              </a:lnSpc>
              <a:buClrTx/>
              <a:buSzTx/>
              <a:buFontTx/>
              <a:buNone/>
              <a:defRPr kumimoji="0" lang="zh-CN" altLang="en-US" sz="60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lgn="r"/>
            <a:r>
              <a:rPr>
                <a:sym typeface="+mn-ea"/>
              </a:rPr>
              <a:t>单击编辑标题</a:t>
            </a:r>
            <a:endParaRPr>
              <a:sym typeface="+mn-ea"/>
            </a:endParaRPr>
          </a:p>
        </p:txBody>
      </p:sp>
      <p:sp>
        <p:nvSpPr>
          <p:cNvPr id="1048748" name="节编号"/>
          <p:cNvSpPr txBox="1">
            <a:spLocks noGrp="1"/>
          </p:cNvSpPr>
          <p:nvPr>
            <p:ph type="body" idx="1" hasCustomPrompt="1"/>
            <p:custDataLst>
              <p:tags r:id="rId17"/>
            </p:custDataLst>
          </p:nvPr>
        </p:nvSpPr>
        <p:spPr>
          <a:xfrm>
            <a:off x="6933081" y="1652096"/>
            <a:ext cx="4034659" cy="1151890"/>
          </a:xfrm>
          <a:prstGeom prst="rect">
            <a:avLst/>
          </a:prstGeom>
          <a:noFill/>
        </p:spPr>
        <p:txBody>
          <a:bodyPr wrap="square" lIns="0" tIns="0" rIns="0" bIns="0" rtlCol="0" anchor="ctr" anchorCtr="0">
            <a:normAutofit/>
          </a:bodyPr>
          <a:lstStyle>
            <a:lvl1pPr marL="0" marR="0" algn="r" defTabSz="914400" rtl="0" eaLnBrk="1" fontAlgn="auto" latinLnBrk="0" hangingPunct="1">
              <a:lnSpc>
                <a:spcPct val="120000"/>
              </a:lnSpc>
              <a:buClrTx/>
              <a:buSzTx/>
              <a:buFontTx/>
              <a:buNone/>
              <a:defRPr kumimoji="0" lang="en-US" altLang="zh-CN" sz="4400" b="0" i="0" u="none" strike="noStrike" kern="1200" cap="none" spc="300" normalizeH="0" baseline="0" noProof="1">
                <a:gradFill>
                  <a:gsLst>
                    <a:gs pos="7000">
                      <a:schemeClr val="accent1">
                        <a:lumMod val="60000"/>
                        <a:lumOff val="40000"/>
                      </a:schemeClr>
                    </a:gs>
                    <a:gs pos="100000">
                      <a:schemeClr val="accent2">
                        <a:lumMod val="60000"/>
                        <a:lumOff val="40000"/>
                      </a:schemeClr>
                    </a:gs>
                  </a:gsLst>
                  <a:lin ang="7800000" scaled="0"/>
                </a:gradFill>
                <a:latin typeface="+mj-ea"/>
                <a:ea typeface="+mj-ea"/>
                <a:cs typeface="MiSans" panose="00000500000000000000" charset="-122"/>
              </a:defRPr>
            </a:lvl1pPr>
          </a:lstStyle>
          <a:p>
            <a:pPr lvl="0" algn="r">
              <a:lnSpc>
                <a:spcPct val="120000"/>
              </a:lnSpc>
            </a:pPr>
            <a:r>
              <a:rPr>
                <a:sym typeface="+mn-ea"/>
              </a:rPr>
              <a:t>编辑节编号</a:t>
            </a:r>
            <a:endParaRPr>
              <a:sym typeface="+mn-ea"/>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58" name="正文"/>
          <p:cNvSpPr txBox="1">
            <a:spLocks noGrp="1"/>
          </p:cNvSpPr>
          <p:nvPr>
            <p:ph idx="7"/>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正文"/>
          <p:cNvSpPr txBox="1">
            <a:spLocks noGrp="1"/>
          </p:cNvSpPr>
          <p:nvPr>
            <p:ph idx="6"/>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2" name="标题"/>
          <p:cNvSpPr txBox="1">
            <a:spLocks noGrp="1"/>
          </p:cNvSpPr>
          <p:nvPr>
            <p:ph type="title" idx="5"/>
            <p:custDataLst>
              <p:tags r:id="rId4"/>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64" name="矩形: 圆顶角 12"/>
          <p:cNvSpPr/>
          <p:nvPr>
            <p:custDataLst>
              <p:tags r:id="rId5"/>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59" name="直接连接符 14"/>
          <p:cNvCxnSpPr/>
          <p:nvPr>
            <p:custDataLst>
              <p:tags r:id="rId6"/>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1" name="直接连接符 15"/>
          <p:cNvCxnSpPr/>
          <p:nvPr>
            <p:custDataLst>
              <p:tags r:id="rId7"/>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3" name="直接连接符 16"/>
          <p:cNvCxnSpPr/>
          <p:nvPr>
            <p:custDataLst>
              <p:tags r:id="rId8"/>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66" name="日期占位符 4"/>
          <p:cNvSpPr>
            <a:spLocks noGrp="1"/>
          </p:cNvSpPr>
          <p:nvPr>
            <p:ph type="dt" sz="half" idx="10"/>
            <p:custDataLst>
              <p:tags r:id="rId9"/>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68" name="页脚占位符 5"/>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70" name="灯片编号占位符 6"/>
          <p:cNvSpPr>
            <a:spLocks noGrp="1"/>
          </p:cNvSpPr>
          <p:nvPr>
            <p:ph type="sldNum" sz="quarter" idx="12"/>
            <p:custDataLst>
              <p:tags r:id="rId11"/>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7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74" name="正文"/>
          <p:cNvSpPr txBox="1">
            <a:spLocks noGrp="1"/>
          </p:cNvSpPr>
          <p:nvPr>
            <p:ph idx="9"/>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6" name="标题"/>
          <p:cNvSpPr txBox="1">
            <a:spLocks noGrp="1"/>
          </p:cNvSpPr>
          <p:nvPr>
            <p:ph type="title" idx="8"/>
            <p:custDataLst>
              <p:tags r:id="rId3"/>
            </p:custDataLst>
          </p:nvPr>
        </p:nvSpPr>
        <p:spPr>
          <a:xfrm>
            <a:off x="62352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78" name="正文"/>
          <p:cNvSpPr txBox="1">
            <a:spLocks noGrp="1"/>
          </p:cNvSpPr>
          <p:nvPr>
            <p:ph idx="7"/>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80" name="标题"/>
          <p:cNvSpPr txBox="1">
            <a:spLocks noGrp="1"/>
          </p:cNvSpPr>
          <p:nvPr>
            <p:ph type="title" idx="6"/>
            <p:custDataLst>
              <p:tags r:id="rId5"/>
            </p:custDataLst>
          </p:nvPr>
        </p:nvSpPr>
        <p:spPr>
          <a:xfrm>
            <a:off x="608400" y="142920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n-ea"/>
                <a:ea typeface="+mn-ea"/>
                <a:cs typeface="MiSans" panose="00000500000000000000" charset="-122"/>
              </a:defRPr>
            </a:lvl1pPr>
          </a:lstStyle>
          <a:p>
            <a:pPr lvl="0"/>
            <a:r>
              <a:rPr>
                <a:sym typeface="+mn-ea"/>
              </a:rPr>
              <a:t>单击此处编辑母版标题样式</a:t>
            </a:r>
            <a:endParaRPr>
              <a:sym typeface="+mn-ea"/>
            </a:endParaRPr>
          </a:p>
        </p:txBody>
      </p:sp>
      <p:sp>
        <p:nvSpPr>
          <p:cNvPr id="1048782" name="标题"/>
          <p:cNvSpPr txBox="1">
            <a:spLocks noGrp="1"/>
          </p:cNvSpPr>
          <p:nvPr>
            <p:ph type="title" idx="5"/>
            <p:custDataLst>
              <p:tags r:id="rId6"/>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84" name="矩形: 圆顶角 12"/>
          <p:cNvSpPr/>
          <p:nvPr>
            <p:custDataLst>
              <p:tags r:id="rId7"/>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65" name="直接连接符 14"/>
          <p:cNvCxnSpPr/>
          <p:nvPr>
            <p:custDataLst>
              <p:tags r:id="rId8"/>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7" name="直接连接符 15"/>
          <p:cNvCxnSpPr/>
          <p:nvPr>
            <p:custDataLst>
              <p:tags r:id="rId9"/>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69" name="直接连接符 16"/>
          <p:cNvCxnSpPr/>
          <p:nvPr>
            <p:custDataLst>
              <p:tags r:id="rId10"/>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86" name="日期占位符 6"/>
          <p:cNvSpPr>
            <a:spLocks noGrp="1"/>
          </p:cNvSpPr>
          <p:nvPr>
            <p:ph type="dt" sz="half" idx="10"/>
            <p:custDataLst>
              <p:tags r:id="rId11"/>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788" name="页脚占位符 7"/>
          <p:cNvSpPr>
            <a:spLocks noGrp="1"/>
          </p:cNvSpPr>
          <p:nvPr>
            <p:ph type="ftr" sz="quarter" idx="11"/>
            <p:custDataLst>
              <p:tags r:id="rId12"/>
            </p:custDataLst>
          </p:nvPr>
        </p:nvSpPr>
        <p:spPr>
          <a:xfrm>
            <a:off x="4038600" y="6356350"/>
            <a:ext cx="4114800" cy="365125"/>
          </a:xfrm>
        </p:spPr>
        <p:txBody>
          <a:bodyPr/>
          <a:lstStyle/>
          <a:p>
            <a:endParaRPr lang="zh-CN" altLang="en-US"/>
          </a:p>
        </p:txBody>
      </p:sp>
      <p:sp>
        <p:nvSpPr>
          <p:cNvPr id="1048790" name="灯片编号占位符 8"/>
          <p:cNvSpPr>
            <a:spLocks noGrp="1"/>
          </p:cNvSpPr>
          <p:nvPr>
            <p:ph type="sldNum" sz="quarter" idx="12"/>
            <p:custDataLst>
              <p:tags r:id="rId13"/>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9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794" name="标题"/>
          <p:cNvSpPr txBox="1">
            <a:spLocks noGrp="1"/>
          </p:cNvSpPr>
          <p:nvPr>
            <p:ph type="title" idx="5"/>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96" name="矩形: 圆顶角 12"/>
          <p:cNvSpPr/>
          <p:nvPr>
            <p:custDataLst>
              <p:tags r:id="rId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71" name="直接连接符 14"/>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3" name="直接连接符 15"/>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5" name="直接连接符 16"/>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798" name="日期占位符 2"/>
          <p:cNvSpPr>
            <a:spLocks noGrp="1"/>
          </p:cNvSpPr>
          <p:nvPr>
            <p:ph type="dt" sz="half" idx="10"/>
            <p:custDataLst>
              <p:tags r:id="rId7"/>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00" name="页脚占位符 3"/>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802" name="灯片编号占位符 4"/>
          <p:cNvSpPr>
            <a:spLocks noGrp="1"/>
          </p:cNvSpPr>
          <p:nvPr>
            <p:ph type="sldNum" sz="quarter" idx="12"/>
            <p:custDataLst>
              <p:tags r:id="rId9"/>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804" name="矩形 4"/>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06" name="日期占位符 1"/>
          <p:cNvSpPr>
            <a:spLocks noGrp="1"/>
          </p:cNvSpPr>
          <p:nvPr>
            <p:ph type="dt" sz="half" idx="10"/>
            <p:custDataLst>
              <p:tags r:id="rId2"/>
            </p:custDataLst>
          </p:nvPr>
        </p:nvSpPr>
        <p:spPr/>
        <p:txBody>
          <a:bodyPr/>
          <a:lstStyle/>
          <a:p>
            <a:fld id="{D997B5FA-0921-464F-AAE1-844C04324D75}" type="datetimeFigureOut">
              <a:rPr lang="zh-CN" altLang="en-US" smtClean="0"/>
              <a:t/>
            </a:fld>
            <a:endParaRPr lang="zh-CN" altLang="en-US"/>
          </a:p>
        </p:txBody>
      </p:sp>
      <p:sp>
        <p:nvSpPr>
          <p:cNvPr id="1048808" name="页脚占位符 2"/>
          <p:cNvSpPr>
            <a:spLocks noGrp="1"/>
          </p:cNvSpPr>
          <p:nvPr>
            <p:ph type="ftr" sz="quarter" idx="11"/>
            <p:custDataLst>
              <p:tags r:id="rId3"/>
            </p:custDataLst>
          </p:nvPr>
        </p:nvSpPr>
        <p:spPr/>
        <p:txBody>
          <a:bodyPr/>
          <a:lstStyle/>
          <a:p>
            <a:endParaRPr lang="zh-CN" altLang="en-US"/>
          </a:p>
        </p:txBody>
      </p:sp>
      <p:sp>
        <p:nvSpPr>
          <p:cNvPr id="1048810" name="灯片编号占位符 3"/>
          <p:cNvSpPr>
            <a:spLocks noGrp="1"/>
          </p:cNvSpPr>
          <p:nvPr>
            <p:ph type="sldNum" sz="quarter" idx="12"/>
            <p:custDataLst>
              <p:tags r:id="rId4"/>
            </p:custDataLst>
          </p:nvPr>
        </p:nvSpPr>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81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14" name="正文"/>
          <p:cNvSpPr txBox="1">
            <a:spLocks noGrp="1"/>
          </p:cNvSpPr>
          <p:nvPr>
            <p:ph idx="1"/>
            <p:custDataLst>
              <p:tags r:id="rId2"/>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16" name="日期占位符 3"/>
          <p:cNvSpPr>
            <a:spLocks noGrp="1"/>
          </p:cNvSpPr>
          <p:nvPr>
            <p:ph type="dt" sz="half" idx="10"/>
            <p:custDataLst>
              <p:tags r:id="rId3"/>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18"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20" name="灯片编号占位符 5"/>
          <p:cNvSpPr>
            <a:spLocks noGrp="1"/>
          </p:cNvSpPr>
          <p:nvPr>
            <p:ph type="sldNum" sz="quarter" idx="12"/>
            <p:custDataLst>
              <p:tags r:id="rId5"/>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22"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24" name="标题"/>
          <p:cNvSpPr txBox="1">
            <a:spLocks noGrp="1"/>
          </p:cNvSpPr>
          <p:nvPr>
            <p:ph type="title" idx="6"/>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3200" b="0" i="0" u="none" strike="noStrike" kern="1200" cap="none" spc="300" normalizeH="0" baseline="0" noProof="1">
                <a:ln>
                  <a:noFill/>
                  <a:prstDash val="sysDot"/>
                </a:ln>
                <a:solidFill>
                  <a:schemeClr val="accent2"/>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826" name="矩形: 圆顶角 12"/>
          <p:cNvSpPr/>
          <p:nvPr>
            <p:custDataLst>
              <p:tags r:id="rId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77" name="直接连接符 6"/>
          <p:cNvCxnSpPr/>
          <p:nvPr>
            <p:custDataLst>
              <p:tags r:id="rId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79" name="直接连接符 7"/>
          <p:cNvCxnSpPr/>
          <p:nvPr>
            <p:custDataLst>
              <p:tags r:id="rId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81" name="直接连接符 8"/>
          <p:cNvCxnSpPr/>
          <p:nvPr>
            <p:custDataLst>
              <p:tags r:id="rId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828" name="副标题"/>
          <p:cNvSpPr txBox="1">
            <a:spLocks noGrp="1"/>
          </p:cNvSpPr>
          <p:nvPr>
            <p:ph type="body" idx="1" hasCustomPrompt="1"/>
            <p:custDataLst>
              <p:tags r:id="rId7"/>
            </p:custDataLst>
          </p:nvPr>
        </p:nvSpPr>
        <p:spPr>
          <a:xfrm>
            <a:off x="608400" y="1324800"/>
            <a:ext cx="109692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n-ea"/>
                <a:ea typeface="+mn-ea"/>
                <a:cs typeface="MiSans" panose="00000500000000000000" charset="-122"/>
              </a:defRPr>
            </a:lvl1pPr>
          </a:lstStyle>
          <a:p>
            <a:pPr lvl="0" algn="l"/>
            <a:r>
              <a:rPr>
                <a:sym typeface="+mn-ea"/>
              </a:rPr>
              <a:t>单击此处编辑母版副标题样式</a:t>
            </a:r>
            <a:endParaRPr>
              <a:sym typeface="+mn-ea"/>
            </a:endParaRPr>
          </a:p>
        </p:txBody>
      </p:sp>
      <p:sp>
        <p:nvSpPr>
          <p:cNvPr id="1048830" name="日期占位符 2"/>
          <p:cNvSpPr>
            <a:spLocks noGrp="1"/>
          </p:cNvSpPr>
          <p:nvPr>
            <p:ph type="dt" sz="half" idx="10"/>
            <p:custDataLst>
              <p:tags r:id="rId8"/>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32" name="页脚占位符 3"/>
          <p:cNvSpPr>
            <a:spLocks noGrp="1"/>
          </p:cNvSpPr>
          <p:nvPr>
            <p:ph type="ftr" sz="quarter" idx="11"/>
            <p:custDataLst>
              <p:tags r:id="rId9"/>
            </p:custDataLst>
          </p:nvPr>
        </p:nvSpPr>
        <p:spPr>
          <a:xfrm>
            <a:off x="4038600" y="6356350"/>
            <a:ext cx="4114800" cy="365125"/>
          </a:xfrm>
        </p:spPr>
        <p:txBody>
          <a:bodyPr/>
          <a:lstStyle/>
          <a:p>
            <a:endParaRPr lang="zh-CN" altLang="en-US"/>
          </a:p>
        </p:txBody>
      </p:sp>
      <p:sp>
        <p:nvSpPr>
          <p:cNvPr id="1048834" name="灯片编号占位符 4"/>
          <p:cNvSpPr>
            <a:spLocks noGrp="1"/>
          </p:cNvSpPr>
          <p:nvPr>
            <p:ph type="sldNum" sz="quarter" idx="12"/>
            <p:custDataLst>
              <p:tags r:id="rId10"/>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36" name="矩形 1"/>
          <p:cNvSpPr/>
          <p:nvPr userDrawn="1">
            <p:custDataLst>
              <p:tags r:id="rId1"/>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48838" name="椭圆 81"/>
          <p:cNvSpPr>
            <a:spLocks noChangeAspect="1"/>
          </p:cNvSpPr>
          <p:nvPr>
            <p:custDataLst>
              <p:tags r:id="rId2"/>
            </p:custDataLst>
          </p:nvPr>
        </p:nvSpPr>
        <p:spPr>
          <a:xfrm flipH="1">
            <a:off x="2155825" y="1458505"/>
            <a:ext cx="1763395" cy="1763395"/>
          </a:xfrm>
          <a:prstGeom prst="ellipse">
            <a:avLst/>
          </a:prstGeom>
          <a:gradFill flip="none" rotWithShape="1">
            <a:gsLst>
              <a:gs pos="0">
                <a:schemeClr val="bg1">
                  <a:alpha val="5000"/>
                </a:schemeClr>
              </a:gs>
              <a:gs pos="89000">
                <a:schemeClr val="accent1">
                  <a:lumMod val="40000"/>
                  <a:lumOff val="60000"/>
                  <a:alpha val="60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cs typeface="MiSans" panose="00000500000000000000" charset="-122"/>
              <a:sym typeface="+mn-ea"/>
            </a:endParaRPr>
          </a:p>
        </p:txBody>
      </p:sp>
      <p:sp>
        <p:nvSpPr>
          <p:cNvPr id="1048840" name="任意多边形: 形状 6"/>
          <p:cNvSpPr/>
          <p:nvPr>
            <p:custDataLst>
              <p:tags r:id="rId3"/>
            </p:custDataLst>
          </p:nvPr>
        </p:nvSpPr>
        <p:spPr>
          <a:xfrm flipH="1">
            <a:off x="10275568" y="0"/>
            <a:ext cx="1490346" cy="807593"/>
          </a:xfrm>
          <a:custGeom>
            <a:gdLst>
              <a:gd name="connsiteX0" fmla="*/ 1484054 w 1490346"/>
              <a:gd name="connsiteY0" fmla="*/ 0 h 807593"/>
              <a:gd name="connsiteX1" fmla="*/ 6292 w 1490346"/>
              <a:gd name="connsiteY1" fmla="*/ 0 h 807593"/>
              <a:gd name="connsiteX2" fmla="*/ 0 w 1490346"/>
              <a:gd name="connsiteY2" fmla="*/ 62420 h 807593"/>
              <a:gd name="connsiteX3" fmla="*/ 745173 w 1490346"/>
              <a:gd name="connsiteY3" fmla="*/ 807593 h 807593"/>
              <a:gd name="connsiteX4" fmla="*/ 1490346 w 1490346"/>
              <a:gd name="connsiteY4" fmla="*/ 62420 h 807593"/>
            </a:gdLst>
            <a:cxnLst>
              <a:cxn ang="0">
                <a:pos x="connsiteX0" y="connsiteY0"/>
              </a:cxn>
              <a:cxn ang="0">
                <a:pos x="connsiteX1" y="connsiteY1"/>
              </a:cxn>
              <a:cxn ang="0">
                <a:pos x="connsiteX2" y="connsiteY2"/>
              </a:cxn>
              <a:cxn ang="0">
                <a:pos x="connsiteX3" y="connsiteY3"/>
              </a:cxn>
              <a:cxn ang="0">
                <a:pos x="connsiteX4" y="connsiteY4"/>
              </a:cxn>
            </a:cxnLst>
            <a:rect l="l" t="t" r="r" b="b"/>
            <a:pathLst>
              <a:path w="1490346" h="807593">
                <a:moveTo>
                  <a:pt x="1484054" y="0"/>
                </a:moveTo>
                <a:lnTo>
                  <a:pt x="6292" y="0"/>
                </a:lnTo>
                <a:lnTo>
                  <a:pt x="0" y="62420"/>
                </a:lnTo>
                <a:cubicBezTo>
                  <a:pt x="0" y="473968"/>
                  <a:pt x="333625" y="807593"/>
                  <a:pt x="745173" y="807593"/>
                </a:cubicBezTo>
                <a:cubicBezTo>
                  <a:pt x="1156721" y="807593"/>
                  <a:pt x="1490346" y="473968"/>
                  <a:pt x="1490346" y="62420"/>
                </a:cubicBezTo>
                <a:close/>
              </a:path>
            </a:pathLst>
          </a:custGeom>
          <a:gradFill flip="none" rotWithShape="1">
            <a:gsLst>
              <a:gs pos="0">
                <a:schemeClr val="bg1">
                  <a:alpha val="10000"/>
                </a:schemeClr>
              </a:gs>
              <a:gs pos="89000">
                <a:schemeClr val="accent1">
                  <a:alpha val="2500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83" name="直接连接符 21"/>
          <p:cNvCxnSpPr/>
          <p:nvPr>
            <p:custDataLst>
              <p:tags r:id="rId4"/>
            </p:custDataLst>
          </p:nvPr>
        </p:nvCxnSpPr>
        <p:spPr>
          <a:xfrm>
            <a:off x="837565" y="60134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85" name="直接连接符 24"/>
          <p:cNvCxnSpPr/>
          <p:nvPr>
            <p:custDataLst>
              <p:tags r:id="rId5"/>
            </p:custDataLst>
          </p:nvPr>
        </p:nvCxnSpPr>
        <p:spPr>
          <a:xfrm>
            <a:off x="837565" y="65976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3145787" name="直接连接符 8"/>
          <p:cNvCxnSpPr/>
          <p:nvPr>
            <p:custDataLst>
              <p:tags r:id="rId6"/>
            </p:custDataLst>
          </p:nvPr>
        </p:nvCxnSpPr>
        <p:spPr>
          <a:xfrm>
            <a:off x="837565" y="718185"/>
            <a:ext cx="182880" cy="0"/>
          </a:xfrm>
          <a:prstGeom prst="line">
            <a:avLst/>
          </a:prstGeom>
          <a:ln w="1270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97161" name="图片 56" descr="箭头 右"/>
          <p:cNvPicPr>
            <a:picLocks noChangeAspect="1"/>
          </p:cNvPicPr>
          <p:nvPr>
            <p:custDataLst>
              <p:tags r:id="rId8"/>
            </p:custDataLst>
          </p:nvPr>
        </p:nvPicPr>
        <p:blipFill>
          <a:blip r:embed="rId7"/>
          <a:stretch>
            <a:fillRect/>
          </a:stretch>
        </p:blipFill>
        <p:spPr>
          <a:xfrm>
            <a:off x="1105535" y="6229350"/>
            <a:ext cx="153670" cy="153670"/>
          </a:xfrm>
          <a:prstGeom prst="rect">
            <a:avLst/>
          </a:prstGeom>
        </p:spPr>
      </p:pic>
      <p:pic>
        <p:nvPicPr>
          <p:cNvPr id="2097163" name="图片 57" descr="箭头 右"/>
          <p:cNvPicPr>
            <a:picLocks noChangeAspect="1"/>
          </p:cNvPicPr>
          <p:nvPr>
            <p:custDataLst>
              <p:tags r:id="rId10"/>
            </p:custDataLst>
          </p:nvPr>
        </p:nvPicPr>
        <p:blipFill>
          <a:blip r:embed="rId9"/>
          <a:stretch>
            <a:fillRect/>
          </a:stretch>
        </p:blipFill>
        <p:spPr>
          <a:xfrm flipH="1">
            <a:off x="837565" y="6229350"/>
            <a:ext cx="153670" cy="153670"/>
          </a:xfrm>
          <a:prstGeom prst="rect">
            <a:avLst/>
          </a:prstGeom>
        </p:spPr>
      </p:pic>
      <p:sp>
        <p:nvSpPr>
          <p:cNvPr id="1048842" name="矩形: 圆顶角 12"/>
          <p:cNvSpPr/>
          <p:nvPr>
            <p:custDataLst>
              <p:tags r:id="rId11"/>
            </p:custDataLst>
          </p:nvPr>
        </p:nvSpPr>
        <p:spPr>
          <a:xfrm rot="18900000" flipH="1">
            <a:off x="8013065" y="1040130"/>
            <a:ext cx="2052955" cy="3821430"/>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lumMod val="60000"/>
                  <a:lumOff val="4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4" name="矩形: 圆顶角 13"/>
          <p:cNvSpPr/>
          <p:nvPr>
            <p:custDataLst>
              <p:tags r:id="rId12"/>
            </p:custDataLst>
          </p:nvPr>
        </p:nvSpPr>
        <p:spPr>
          <a:xfrm rot="8100000" flipH="1">
            <a:off x="7706360" y="2266315"/>
            <a:ext cx="2052955" cy="3874135"/>
          </a:xfrm>
          <a:prstGeom prst="round2SameRect">
            <a:avLst>
              <a:gd name="adj1" fmla="val 50000"/>
              <a:gd name="adj2" fmla="val 0"/>
            </a:avLst>
          </a:prstGeom>
          <a:gradFill flip="none" rotWithShape="1">
            <a:gsLst>
              <a:gs pos="0">
                <a:schemeClr val="bg1">
                  <a:alpha val="90000"/>
                </a:schemeClr>
              </a:gs>
              <a:gs pos="100000">
                <a:schemeClr val="accent6">
                  <a:lumMod val="20000"/>
                  <a:lumOff val="80000"/>
                  <a:alpha val="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sp>
        <p:nvSpPr>
          <p:cNvPr id="1048846" name="标题"/>
          <p:cNvSpPr txBox="1">
            <a:spLocks noGrp="1"/>
          </p:cNvSpPr>
          <p:nvPr>
            <p:ph type="title" idx="2" hasCustomPrompt="1"/>
            <p:custDataLst>
              <p:tags r:id="rId13"/>
            </p:custDataLst>
          </p:nvPr>
        </p:nvSpPr>
        <p:spPr>
          <a:xfrm>
            <a:off x="837565" y="2507010"/>
            <a:ext cx="7294880" cy="1011721"/>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en-US" altLang="zh-CN" sz="5600" b="0" i="0" u="none" strike="noStrike" kern="1200" cap="none" spc="300" normalizeH="0" baseline="0" noProof="1">
                <a:gradFill>
                  <a:gsLst>
                    <a:gs pos="20000">
                      <a:schemeClr val="accent2"/>
                    </a:gs>
                    <a:gs pos="100000">
                      <a:schemeClr val="accent1">
                        <a:lumMod val="60000"/>
                        <a:lumOff val="40000"/>
                      </a:schemeClr>
                    </a:gs>
                  </a:gsLst>
                  <a:lin ang="4800000" scaled="0"/>
                </a:gradFill>
                <a:latin typeface="+mj-ea"/>
                <a:ea typeface="+mj-ea"/>
                <a:cs typeface="MiSans" panose="00000500000000000000" charset="-122"/>
              </a:defRPr>
            </a:lvl1pPr>
          </a:lstStyle>
          <a:p>
            <a:pPr lvl="0"/>
            <a:r>
              <a:rPr>
                <a:sym typeface="+mn-ea"/>
              </a:rPr>
              <a:t>单击此处编辑标题</a:t>
            </a:r>
            <a:endParaRPr>
              <a:sym typeface="+mn-ea"/>
            </a:endParaRPr>
          </a:p>
        </p:txBody>
      </p:sp>
      <p:sp>
        <p:nvSpPr>
          <p:cNvPr id="1048848" name="署名"/>
          <p:cNvSpPr txBox="1">
            <a:spLocks noGrp="1"/>
          </p:cNvSpPr>
          <p:nvPr>
            <p:ph type="body" idx="1" hasCustomPrompt="1"/>
            <p:custDataLst>
              <p:tags r:id="rId14"/>
            </p:custDataLst>
          </p:nvPr>
        </p:nvSpPr>
        <p:spPr>
          <a:xfrm>
            <a:off x="837565" y="3988960"/>
            <a:ext cx="1944000" cy="457200"/>
          </a:xfrm>
          <a:prstGeom prst="roundRect">
            <a:avLst>
              <a:gd name="adj" fmla="val 49455"/>
            </a:avLst>
          </a:prstGeom>
          <a:solidFill>
            <a:schemeClr val="accent2"/>
          </a:solidFill>
        </p:spPr>
        <p:txBody>
          <a:bodyPr wrap="square" lIns="0" tIns="0" rIns="0" bIns="0" rtlCol="0" anchor="ctr">
            <a:normAutofit/>
          </a:bodyPr>
          <a:lstStyle>
            <a:lvl1pPr marL="0" marR="0" algn="ctr" defTabSz="914400" rtl="0" eaLnBrk="1" fontAlgn="auto" latinLnBrk="0" hangingPunct="1">
              <a:lnSpc>
                <a:spcPct val="100000"/>
              </a:lnSpc>
              <a:buClrTx/>
              <a:buSzTx/>
              <a:buFontTx/>
              <a:buNone/>
              <a:defRPr kumimoji="0" lang="zh-CN" altLang="en-US" sz="1600" b="0" i="0" u="none" strike="noStrike" kern="1200" cap="none" spc="150" normalizeH="0" baseline="0" noProof="1">
                <a:solidFill>
                  <a:schemeClr val="bg1"/>
                </a:solidFill>
                <a:latin typeface="+mn-ea"/>
                <a:ea typeface="+mn-ea"/>
                <a:cs typeface="MiSans" panose="00000500000000000000" charset="-122"/>
              </a:defRPr>
            </a:lvl1pPr>
          </a:lstStyle>
          <a:p>
            <a:pPr lvl="0" algn="ctr"/>
            <a:r>
              <a:rPr>
                <a:sym typeface="+mn-ea"/>
              </a:rPr>
              <a:t>单击此处编辑文本</a:t>
            </a:r>
            <a:endParaRPr>
              <a:sym typeface="+mn-ea"/>
            </a:endParaRPr>
          </a:p>
        </p:txBody>
      </p:sp>
      <p:sp>
        <p:nvSpPr>
          <p:cNvPr id="1048850" name="日期占位符 3"/>
          <p:cNvSpPr>
            <a:spLocks noGrp="1"/>
          </p:cNvSpPr>
          <p:nvPr>
            <p:ph type="dt" sz="half" idx="10"/>
            <p:custDataLst>
              <p:tags r:id="rId15"/>
            </p:custDataLst>
          </p:nvPr>
        </p:nvSpPr>
        <p:spPr>
          <a:xfrm>
            <a:off x="838200" y="6356350"/>
            <a:ext cx="2743200" cy="365125"/>
          </a:xfrm>
        </p:spPr>
        <p:txBody>
          <a:bodyPr/>
          <a:lstStyle/>
          <a:p>
            <a:fld id="{D997B5FA-0921-464F-AAE1-844C04324D75}" type="datetimeFigureOut">
              <a:rPr lang="zh-CN" altLang="en-US" smtClean="0"/>
              <a:t/>
            </a:fld>
            <a:endParaRPr lang="zh-CN" altLang="en-US"/>
          </a:p>
        </p:txBody>
      </p:sp>
      <p:sp>
        <p:nvSpPr>
          <p:cNvPr id="1048852" name="页脚占位符 4"/>
          <p:cNvSpPr>
            <a:spLocks noGrp="1"/>
          </p:cNvSpPr>
          <p:nvPr>
            <p:ph type="ftr" sz="quarter" idx="11"/>
            <p:custDataLst>
              <p:tags r:id="rId16"/>
            </p:custDataLst>
          </p:nvPr>
        </p:nvSpPr>
        <p:spPr>
          <a:xfrm>
            <a:off x="4038600" y="6356350"/>
            <a:ext cx="4114800" cy="365125"/>
          </a:xfrm>
        </p:spPr>
        <p:txBody>
          <a:bodyPr/>
          <a:lstStyle/>
          <a:p>
            <a:endParaRPr lang="zh-CN" altLang="en-US"/>
          </a:p>
        </p:txBody>
      </p:sp>
      <p:sp>
        <p:nvSpPr>
          <p:cNvPr id="1048854" name="灯片编号占位符 5"/>
          <p:cNvSpPr>
            <a:spLocks noGrp="1"/>
          </p:cNvSpPr>
          <p:nvPr>
            <p:ph type="sldNum" sz="quarter" idx="12"/>
            <p:custDataLst>
              <p:tags r:id="rId17"/>
            </p:custDataLst>
          </p:nvPr>
        </p:nvSpPr>
        <p:spPr>
          <a:xfrm>
            <a:off x="8610600" y="6356350"/>
            <a:ext cx="2743200" cy="365125"/>
          </a:xfrm>
        </p:spPr>
        <p:txBody>
          <a:bodyPr/>
          <a:lstStyle/>
          <a:p>
            <a:fld id="{565CE74E-AB26-4998-AD42-012C4C1AD076}"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slideLayout" Target="../slideLayouts/slideLayout13.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矩形 1"/>
          <p:cNvSpPr/>
          <p:nvPr userDrawn="1">
            <p:custDataLst>
              <p:tags r:id="rId12"/>
            </p:custDataLst>
          </p:nvPr>
        </p:nvSpPr>
        <p:spPr>
          <a:xfrm>
            <a:off x="0" y="0"/>
            <a:ext cx="12191999" cy="6858000"/>
          </a:xfrm>
          <a:prstGeom prst="rect">
            <a:avLst/>
          </a:prstGeom>
          <a:gradFill>
            <a:gsLst>
              <a:gs pos="0">
                <a:schemeClr val="bg2"/>
              </a:gs>
              <a:gs pos="100000">
                <a:schemeClr val="accent1">
                  <a:lumMod val="20000"/>
                  <a:lumOff val="80000"/>
                </a:schemeClr>
              </a:gs>
            </a:gsLst>
            <a:lin ang="2700000" scaled="0"/>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048656" name="矩形: 圆顶角 12"/>
          <p:cNvSpPr/>
          <p:nvPr>
            <p:custDataLst>
              <p:tags r:id="rId13"/>
            </p:custDataLst>
          </p:nvPr>
        </p:nvSpPr>
        <p:spPr>
          <a:xfrm rot="16200000" flipH="1">
            <a:off x="2978150" y="-1115695"/>
            <a:ext cx="76200" cy="4606925"/>
          </a:xfrm>
          <a:prstGeom prst="round2SameRect">
            <a:avLst>
              <a:gd name="adj1" fmla="val 50000"/>
              <a:gd name="adj2" fmla="val 0"/>
            </a:avLst>
          </a:prstGeom>
          <a:gradFill flip="none" rotWithShape="1">
            <a:gsLst>
              <a:gs pos="0">
                <a:schemeClr val="bg1">
                  <a:alpha val="0"/>
                </a:schemeClr>
              </a:gs>
              <a:gs pos="56000">
                <a:schemeClr val="accent1">
                  <a:lumMod val="60000"/>
                  <a:lumOff val="40000"/>
                  <a:alpha val="40000"/>
                </a:schemeClr>
              </a:gs>
              <a:gs pos="100000">
                <a:schemeClr val="accent1">
                  <a:alpha val="30000"/>
                </a:schemeClr>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MiSans" panose="00000500000000000000" charset="-122"/>
            </a:endParaRPr>
          </a:p>
        </p:txBody>
      </p:sp>
      <p:cxnSp>
        <p:nvCxnSpPr>
          <p:cNvPr id="3145729" name="直接连接符 14"/>
          <p:cNvCxnSpPr/>
          <p:nvPr>
            <p:custDataLst>
              <p:tags r:id="rId14"/>
            </p:custDataLst>
          </p:nvPr>
        </p:nvCxnSpPr>
        <p:spPr>
          <a:xfrm>
            <a:off x="10972165" y="77216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1" name="直接连接符 15"/>
          <p:cNvCxnSpPr/>
          <p:nvPr>
            <p:custDataLst>
              <p:tags r:id="rId15"/>
            </p:custDataLst>
          </p:nvPr>
        </p:nvCxnSpPr>
        <p:spPr>
          <a:xfrm>
            <a:off x="10972165" y="847090"/>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3145733" name="直接连接符 16"/>
          <p:cNvCxnSpPr/>
          <p:nvPr>
            <p:custDataLst>
              <p:tags r:id="rId16"/>
            </p:custDataLst>
          </p:nvPr>
        </p:nvCxnSpPr>
        <p:spPr>
          <a:xfrm>
            <a:off x="10972165" y="921385"/>
            <a:ext cx="205105" cy="0"/>
          </a:xfrm>
          <a:prstGeom prst="line">
            <a:avLst/>
          </a:prstGeom>
          <a:ln w="1905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48658" name="日期占位符 8"/>
          <p:cNvSpPr>
            <a:spLocks noGrp="1"/>
          </p:cNvSpPr>
          <p:nvPr>
            <p:ph type="dt" sz="half" idx="10"/>
            <p:custDataLst>
              <p:tags r:id="rId17"/>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D997B5FA-0921-464F-AAE1-844C04324D75}" type="datetimeFigureOut">
              <a:rPr lang="zh-CN" altLang="en-US" smtClean="0"/>
              <a:t/>
            </a:fld>
            <a:endParaRPr lang="zh-CN" altLang="en-US"/>
          </a:p>
        </p:txBody>
      </p:sp>
      <p:sp>
        <p:nvSpPr>
          <p:cNvPr id="1048660" name="页脚占位符 9"/>
          <p:cNvSpPr>
            <a:spLocks noGrp="1"/>
          </p:cNvSpPr>
          <p:nvPr>
            <p:ph type="ftr" sz="quarter" idx="11"/>
            <p:custDataLst>
              <p:tags r:id="rId18"/>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0"/>
          <p:cNvSpPr>
            <a:spLocks noGrp="1"/>
          </p:cNvSpPr>
          <p:nvPr>
            <p:ph type="sldNum" sz="quarter" idx="12"/>
            <p:custDataLst>
              <p:tags r:id="rId19"/>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iSans" panose="00000500000000000000"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65CE74E-AB26-4998-AD42-012C4C1AD076}" type="slidenum">
              <a:rPr lang="zh-CN" altLang="en-US" smtClean="0"/>
              <a:t/>
            </a:fld>
            <a:endParaRPr lang="zh-CN" altLang="en-US"/>
          </a:p>
        </p:txBody>
      </p:sp>
      <p:sp>
        <p:nvSpPr>
          <p:cNvPr id="1048664" name="文本占位符 2"/>
          <p:cNvSpPr>
            <a:spLocks noGrp="1"/>
          </p:cNvSpPr>
          <p:nvPr>
            <p:ph type="body" idx="1"/>
            <p:custDataLst>
              <p:tags r:id="rId20"/>
            </p:custDataLst>
          </p:nvPr>
        </p:nvSpPr>
        <p:spPr>
          <a:xfrm>
            <a:off x="608400" y="1477760"/>
            <a:ext cx="10969200" cy="4699203"/>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lang="zh-CN" altLang="en-US"/>
              <a:t>单击此处编辑母版文本样式</a:t>
            </a:r>
            <a:endParaRPr lang="zh-CN" altLang="en-US"/>
          </a:p>
          <a:p>
            <a:pPr marL="449580" marR="0" lvl="1" indent="-231775" fontAlgn="auto">
              <a:lnSpc>
                <a:spcPct val="120000"/>
              </a:lnSpc>
              <a:spcBef>
                <a:spcPts val="1200"/>
              </a:spcBef>
              <a:spcAft>
                <a:spcPct val="0"/>
              </a:spcAft>
              <a:buClr>
                <a:schemeClr val="accent1"/>
              </a:buClr>
              <a:buChar char="●"/>
              <a:tabLst>
                <a:tab pos="1609725"/>
              </a:tabLst>
            </a:pPr>
            <a:r>
              <a:rPr lang="zh-CN" altLang="en-US"/>
              <a:t>二级</a:t>
            </a:r>
            <a:endParaRPr lang="zh-CN" altLang="en-US"/>
          </a:p>
          <a:p>
            <a:pPr marL="719455" marR="0" lvl="2" indent="-276225" fontAlgn="auto">
              <a:lnSpc>
                <a:spcPct val="120000"/>
              </a:lnSpc>
              <a:spcBef>
                <a:spcPts val="1200"/>
              </a:spcBef>
              <a:spcAft>
                <a:spcPct val="0"/>
              </a:spcAft>
              <a:buClr>
                <a:schemeClr val="accent1"/>
              </a:buClr>
              <a:buChar char="●"/>
            </a:pPr>
            <a:r>
              <a:rPr lang="zh-CN" altLang="en-US"/>
              <a:t>三级</a:t>
            </a:r>
            <a:endParaRPr lang="zh-CN" altLang="en-US"/>
          </a:p>
          <a:p>
            <a:pPr marL="987425" marR="0" lvl="3" indent="-262255" fontAlgn="auto">
              <a:lnSpc>
                <a:spcPct val="120000"/>
              </a:lnSpc>
              <a:spcBef>
                <a:spcPts val="1200"/>
              </a:spcBef>
              <a:spcAft>
                <a:spcPct val="0"/>
              </a:spcAft>
              <a:buClr>
                <a:schemeClr val="accent1"/>
              </a:buClr>
              <a:buFont typeface="Wingdings" panose="05000000000000000000" charset="0"/>
              <a:buChar char=""/>
              <a:tabLst>
                <a:tab pos="899795"/>
              </a:tabLst>
            </a:pPr>
            <a:r>
              <a:rPr lang="zh-CN" altLang="en-US"/>
              <a:t>四级</a:t>
            </a:r>
            <a:endParaRPr lang="zh-CN" altLang="en-US"/>
          </a:p>
          <a:p>
            <a:pPr marL="1256030" marR="0" lvl="4" indent="-262255" fontAlgn="auto">
              <a:lnSpc>
                <a:spcPct val="120000"/>
              </a:lnSpc>
              <a:spcBef>
                <a:spcPts val="1200"/>
              </a:spcBef>
              <a:spcAft>
                <a:spcPct val="0"/>
              </a:spcAft>
              <a:buClr>
                <a:schemeClr val="accent1"/>
              </a:buClr>
            </a:pPr>
            <a:r>
              <a:rPr lang="zh-CN" altLang="en-US"/>
              <a:t>五级</a:t>
            </a:r>
            <a:endParaRPr lang="zh-CN" altLang="en-US"/>
          </a:p>
        </p:txBody>
      </p:sp>
      <p:sp>
        <p:nvSpPr>
          <p:cNvPr id="1048666" name="标题占位符 3"/>
          <p:cNvSpPr>
            <a:spLocks noGrp="1"/>
          </p:cNvSpPr>
          <p:nvPr>
            <p:ph type="title"/>
            <p:custDataLst>
              <p:tags r:id="rId21"/>
            </p:custDataLst>
          </p:nvPr>
        </p:nvSpPr>
        <p:spPr>
          <a:xfrm>
            <a:off x="608399" y="551328"/>
            <a:ext cx="10969199" cy="789907"/>
          </a:xfrm>
          <a:prstGeom prst="rect">
            <a:avLst/>
          </a:prstGeom>
          <a:noFill/>
          <a:ln>
            <a:noFill/>
            <a:prstDash val="sysDash"/>
          </a:ln>
        </p:spPr>
        <p:txBody>
          <a:bodyPr vert="horz" wrap="square" lIns="91440" tIns="45720" rIns="91440" bIns="45720" rtlCol="0" anchor="ctr">
            <a:normAutofit/>
          </a:bodyPr>
          <a:lstStyle/>
          <a:p>
            <a:pPr marL="0" marR="0" lvl="0" fontAlgn="auto">
              <a:lnSpc>
                <a:spcPct val="100000"/>
              </a:lnSpc>
              <a:buClrTx/>
              <a:buSzTx/>
              <a:buFontTx/>
            </a:pPr>
            <a:r>
              <a:rPr lang="zh-CN" altLang="en-US"/>
              <a:t>单击此处编辑母版标题样式</a:t>
            </a:r>
            <a:endParaRPr lang="zh-CN" altLang="en-US"/>
          </a:p>
        </p:txBody>
      </p:sp>
      <p:sp>
        <p:nvSpPr>
          <p:cNvPr id="1048668" name="KSO_TEMPLATE" hidden="1"/>
          <p:cNvSpPr/>
          <p:nvPr userDrawn="1">
            <p:custDataLst>
              <p:tags r:id="rId22"/>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95760" r:id="rId2"/>
    <p:sldLayoutId id="2147495761" r:id="rId3"/>
    <p:sldLayoutId id="2147495762" r:id="rId4"/>
    <p:sldLayoutId id="2147495763" r:id="rId5"/>
    <p:sldLayoutId id="2147495764" r:id="rId6"/>
    <p:sldLayoutId id="2147495765" r:id="rId7"/>
    <p:sldLayoutId id="2147495766" r:id="rId8"/>
    <p:sldLayoutId id="2147495767" r:id="rId9"/>
    <p:sldLayoutId id="2147495768" r:id="rId10"/>
    <p:sldLayoutId id="2147495769" r:id="rId11"/>
  </p:sldLayoutIdLst>
  <p:transition/>
  <p:timing/>
  <p:txStyles>
    <p:titleStyle>
      <a:lvl1pPr algn="l" defTabSz="914400" rtl="0" eaLnBrk="1" latinLnBrk="0" hangingPunct="1">
        <a:lnSpc>
          <a:spcPct val="90000"/>
        </a:lnSpc>
        <a:spcBef>
          <a:spcPct val="0"/>
        </a:spcBef>
        <a:buNone/>
        <a:defRPr kumimoji="0" lang="zh-CN" altLang="en-US" sz="3200" b="0" i="0" u="none" strike="noStrike" kern="1200" cap="none" spc="300" normalizeH="0" baseline="0" smtClean="0">
          <a:ln>
            <a:noFill/>
            <a:prstDash val="sysDot"/>
          </a:ln>
          <a:solidFill>
            <a:schemeClr val="accent2"/>
          </a:solidFill>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smtClean="0">
          <a:ln>
            <a:noFill/>
            <a:prstDash val="sysDot"/>
          </a:ln>
          <a:solidFill>
            <a:schemeClr val="tx1">
              <a:lumMod val="85000"/>
              <a:lumOff val="15000"/>
            </a:schemeClr>
          </a:solidFill>
          <a:latin typeface="+mn-ea"/>
          <a:ea typeface="+mn-ea"/>
          <a:cs typeface="MiSans" panose="00000500000000000000" charset="-122"/>
        </a:defRPr>
      </a:lvl1pPr>
      <a:lvl2pPr marL="6858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2pPr>
      <a:lvl3pPr marL="1143000" indent="-228600" algn="l" defTabSz="914400" rtl="0" eaLnBrk="1" latinLnBrk="0" hangingPunct="1">
        <a:lnSpc>
          <a:spcPct val="90000"/>
        </a:lnSpc>
        <a:spcBef>
          <a:spcPts val="500"/>
        </a:spcBef>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3pPr>
      <a:lvl4pPr marL="16002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4pPr>
      <a:lvl5pPr marL="2057400" indent="-228600" algn="l" defTabSz="914400" rtl="0" eaLnBrk="1" latinLnBrk="0" hangingPunct="1">
        <a:lnSpc>
          <a:spcPct val="90000"/>
        </a:lnSpc>
        <a:spcBef>
          <a:spcPts val="500"/>
        </a:spcBef>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MiSans" panose="00000500000000000000"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0.xml" /><Relationship Id="rId11" Type="http://schemas.openxmlformats.org/officeDocument/2006/relationships/tags" Target="../tags/tag151.xml" /><Relationship Id="rId12" Type="http://schemas.openxmlformats.org/officeDocument/2006/relationships/tags" Target="../tags/tag152.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tags" Target="../tags/tag147.xml" /><Relationship Id="rId8" Type="http://schemas.openxmlformats.org/officeDocument/2006/relationships/tags" Target="../tags/tag148.xml" /><Relationship Id="rId9" Type="http://schemas.openxmlformats.org/officeDocument/2006/relationships/tags" Target="../tags/tag149.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6.xml" /><Relationship Id="rId11" Type="http://schemas.openxmlformats.org/officeDocument/2006/relationships/tags" Target="../tags/tag177.xml" /><Relationship Id="rId12" Type="http://schemas.openxmlformats.org/officeDocument/2006/relationships/tags" Target="../tags/tag178.xml" /><Relationship Id="rId13" Type="http://schemas.openxmlformats.org/officeDocument/2006/relationships/tags" Target="../tags/tag179.xml" /><Relationship Id="rId14" Type="http://schemas.openxmlformats.org/officeDocument/2006/relationships/tags" Target="../tags/tag180.xml" /><Relationship Id="rId15" Type="http://schemas.openxmlformats.org/officeDocument/2006/relationships/tags" Target="../tags/tag181.xml" /><Relationship Id="rId16" Type="http://schemas.openxmlformats.org/officeDocument/2006/relationships/tags" Target="../tags/tag182.xml" /><Relationship Id="rId17" Type="http://schemas.openxmlformats.org/officeDocument/2006/relationships/tags" Target="../tags/tag183.xml" /><Relationship Id="rId2" Type="http://schemas.openxmlformats.org/officeDocument/2006/relationships/tags" Target="../tags/tag168.xml" /><Relationship Id="rId3" Type="http://schemas.openxmlformats.org/officeDocument/2006/relationships/tags" Target="../tags/tag169.xml" /><Relationship Id="rId4" Type="http://schemas.openxmlformats.org/officeDocument/2006/relationships/tags" Target="../tags/tag170.xml" /><Relationship Id="rId5" Type="http://schemas.openxmlformats.org/officeDocument/2006/relationships/tags" Target="../tags/tag171.xml" /><Relationship Id="rId6" Type="http://schemas.openxmlformats.org/officeDocument/2006/relationships/tags" Target="../tags/tag172.xml" /><Relationship Id="rId7" Type="http://schemas.openxmlformats.org/officeDocument/2006/relationships/tags" Target="../tags/tag173.xml" /><Relationship Id="rId8" Type="http://schemas.openxmlformats.org/officeDocument/2006/relationships/tags" Target="../tags/tag174.xml" /><Relationship Id="rId9" Type="http://schemas.openxmlformats.org/officeDocument/2006/relationships/tags" Target="../tags/tag17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2.xml" /><Relationship Id="rId11" Type="http://schemas.openxmlformats.org/officeDocument/2006/relationships/tags" Target="../tags/tag193.xml" /><Relationship Id="rId12" Type="http://schemas.openxmlformats.org/officeDocument/2006/relationships/tags" Target="../tags/tag194.xml" /><Relationship Id="rId13" Type="http://schemas.openxmlformats.org/officeDocument/2006/relationships/tags" Target="../tags/tag195.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tags" Target="../tags/tag191.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2" Type="http://schemas.openxmlformats.org/officeDocument/2006/relationships/tags" Target="../tags/tag21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3.xml" /><Relationship Id="rId3" Type="http://schemas.openxmlformats.org/officeDocument/2006/relationships/tags" Target="../tags/tag224.xml" /><Relationship Id="rId4" Type="http://schemas.openxmlformats.org/officeDocument/2006/relationships/tags" Target="../tags/tag225.xml" /><Relationship Id="rId5" Type="http://schemas.openxmlformats.org/officeDocument/2006/relationships/tags" Target="../tags/tag22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5.xml" /><Relationship Id="rId11" Type="http://schemas.openxmlformats.org/officeDocument/2006/relationships/tags" Target="../tags/tag236.xml" /><Relationship Id="rId12" Type="http://schemas.openxmlformats.org/officeDocument/2006/relationships/tags" Target="../tags/tag237.xml" /><Relationship Id="rId13" Type="http://schemas.openxmlformats.org/officeDocument/2006/relationships/tags" Target="../tags/tag238.xml" /><Relationship Id="rId14" Type="http://schemas.openxmlformats.org/officeDocument/2006/relationships/tags" Target="../tags/tag239.xml" /><Relationship Id="rId15" Type="http://schemas.openxmlformats.org/officeDocument/2006/relationships/tags" Target="../tags/tag240.xml" /><Relationship Id="rId16" Type="http://schemas.openxmlformats.org/officeDocument/2006/relationships/tags" Target="../tags/tag241.xml" /><Relationship Id="rId17" Type="http://schemas.openxmlformats.org/officeDocument/2006/relationships/tags" Target="../tags/tag242.xml" /><Relationship Id="rId2" Type="http://schemas.openxmlformats.org/officeDocument/2006/relationships/tags" Target="../tags/tag227.xml" /><Relationship Id="rId3" Type="http://schemas.openxmlformats.org/officeDocument/2006/relationships/tags" Target="../tags/tag228.xml" /><Relationship Id="rId4" Type="http://schemas.openxmlformats.org/officeDocument/2006/relationships/tags" Target="../tags/tag229.xml" /><Relationship Id="rId5" Type="http://schemas.openxmlformats.org/officeDocument/2006/relationships/tags" Target="../tags/tag230.xml" /><Relationship Id="rId6" Type="http://schemas.openxmlformats.org/officeDocument/2006/relationships/tags" Target="../tags/tag231.xml" /><Relationship Id="rId7" Type="http://schemas.openxmlformats.org/officeDocument/2006/relationships/tags" Target="../tags/tag232.xml" /><Relationship Id="rId8" Type="http://schemas.openxmlformats.org/officeDocument/2006/relationships/tags" Target="../tags/tag233.xml" /><Relationship Id="rId9" Type="http://schemas.openxmlformats.org/officeDocument/2006/relationships/tags" Target="../tags/tag23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6114022224010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1"/>
          <p:cNvSpPr>
            <a:spLocks noGrp="1"/>
          </p:cNvSpPr>
          <p:nvPr>
            <p:ph type="body" idx="3"/>
            <p:custDataLst>
              <p:tags r:id="rId2"/>
            </p:custDataLst>
          </p:nvPr>
        </p:nvSpPr>
        <p:spPr/>
        <p:txBody>
          <a:bodyPr/>
          <a:lstStyle/>
          <a:p>
            <a:r>
              <a:rPr lang="zh-CN" altLang="en-US"/>
              <a:t> ,    </a:t>
            </a:r>
            <a:endParaRPr lang="zh-CN" altLang="en-US"/>
          </a:p>
        </p:txBody>
      </p:sp>
      <p:sp>
        <p:nvSpPr>
          <p:cNvPr id="1048650" name="标题 2"/>
          <p:cNvSpPr>
            <a:spLocks noGrp="1"/>
          </p:cNvSpPr>
          <p:nvPr>
            <p:ph type="title" idx="2"/>
            <p:custDataLst>
              <p:tags r:id="rId3"/>
            </p:custDataLst>
          </p:nvPr>
        </p:nvSpPr>
        <p:spPr/>
        <p:txBody>
          <a:bodyPr>
            <a:normAutofit fontScale="90000"/>
          </a:bodyPr>
          <a:lstStyle/>
          <a:p>
            <a:r>
              <a:rPr lang="zh-CN" altLang="en-US"/>
              <a:t>沪教版化学精品课件《二氧化碳的实验室制法》</a:t>
            </a:r>
            <a:endParaRPr lang="zh-CN" altLang="en-US"/>
          </a:p>
        </p:txBody>
      </p:sp>
      <p:sp>
        <p:nvSpPr>
          <p:cNvPr id="1048652" name="文本占位符 8"/>
          <p:cNvSpPr>
            <a:spLocks noGrp="1"/>
          </p:cNvSpPr>
          <p:nvPr>
            <p:ph type="body" idx="1"/>
            <p:custDataLst>
              <p:tags r:id="rId4"/>
            </p:custDataLst>
          </p:nvPr>
        </p:nvSpPr>
        <p:spPr/>
        <p:txBody>
          <a:bodyPr/>
          <a:lstStyle/>
          <a:p>
            <a:r>
              <a:rPr lang="zh-CN" altLang="en-US"/>
              <a:t>汇报人：</a:t>
            </a:r>
            <a:endParaRPr lang="zh-CN" altLang="en-US"/>
          </a:p>
        </p:txBody>
      </p:sp>
    </p:spTree>
    <p:custDataLst>
      <p:tags r:id="rId5"/>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57" name=""/>
        <p:cNvGrpSpPr/>
        <p:nvPr/>
      </p:nvGrpSpPr>
      <p:grpSpPr>
        <a:xfrm>
          <a:off x="0" y="0"/>
          <a:ext cx="0" cy="0"/>
        </a:xfrm>
      </p:grpSpPr>
      <p:sp>
        <p:nvSpPr>
          <p:cNvPr id="1048884" name="文本占位符 1"/>
          <p:cNvSpPr>
            <a:spLocks noGrp="1"/>
          </p:cNvSpPr>
          <p:nvPr>
            <p:ph type="body" idx="2"/>
            <p:custDataLst>
              <p:tags r:id="rId2"/>
            </p:custDataLst>
          </p:nvPr>
        </p:nvSpPr>
        <p:spPr/>
        <p:txBody>
          <a:bodyPr/>
          <a:lstStyle/>
          <a:p>
            <a:r>
              <a:rPr lang="zh-CN" altLang="en-US"/>
              <a:t>contents</a:t>
            </a:r>
            <a:endParaRPr lang="zh-CN" altLang="en-US"/>
          </a:p>
        </p:txBody>
      </p:sp>
      <p:sp>
        <p:nvSpPr>
          <p:cNvPr id="1048886" name="标题 6"/>
          <p:cNvSpPr>
            <a:spLocks noGrp="1"/>
          </p:cNvSpPr>
          <p:nvPr>
            <p:ph type="title" idx="1"/>
            <p:custDataLst>
              <p:tags r:id="rId3"/>
            </p:custDataLst>
          </p:nvPr>
        </p:nvSpPr>
        <p:spPr/>
        <p:txBody>
          <a:bodyPr>
            <a:normAutofit fontScale="90741"/>
          </a:bodyPr>
          <a:lstStyle/>
          <a:p>
            <a:r>
              <a:rPr lang="zh-CN" altLang="en-US"/>
              <a:t>目录</a:t>
            </a:r>
            <a:endParaRPr lang="zh-CN" altLang="en-US"/>
          </a:p>
        </p:txBody>
      </p:sp>
      <p:sp>
        <p:nvSpPr>
          <p:cNvPr id="1048888" name="序号"/>
          <p:cNvSpPr txBox="1"/>
          <p:nvPr>
            <p:custDataLst>
              <p:tags r:id="rId4"/>
            </p:custDataLst>
          </p:nvPr>
        </p:nvSpPr>
        <p:spPr>
          <a:xfrm>
            <a:off x="6342199" y="1615149"/>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01.</a:t>
            </a:r>
            <a:endParaRPr lang="en-US" sz="2000">
              <a:solidFill>
                <a:schemeClr val="bg1"/>
              </a:solidFill>
              <a:latin typeface="+mj-ea"/>
              <a:ea typeface="+mj-ea"/>
              <a:cs typeface="MiSans" panose="00000500000000000000" charset="-122"/>
            </a:endParaRPr>
          </a:p>
        </p:txBody>
      </p:sp>
      <p:sp>
        <p:nvSpPr>
          <p:cNvPr id="1048890" name="标题"/>
          <p:cNvSpPr txBox="1"/>
          <p:nvPr>
            <p:custDataLst>
              <p:tags r:id="rId5"/>
            </p:custDataLst>
          </p:nvPr>
        </p:nvSpPr>
        <p:spPr>
          <a:xfrm>
            <a:off x="7291851" y="1507582"/>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课件简介</a:t>
            </a:r>
            <a:endParaRPr lang="zh-CN" altLang="en-US" sz="2400" spc="300">
              <a:solidFill>
                <a:schemeClr val="accent2"/>
              </a:solidFill>
              <a:latin typeface="+mj-ea"/>
              <a:ea typeface="+mj-ea"/>
              <a:cs typeface="MiSans" panose="00000500000000000000" charset="-122"/>
            </a:endParaRPr>
          </a:p>
        </p:txBody>
      </p:sp>
      <p:sp>
        <p:nvSpPr>
          <p:cNvPr id="1048892" name="序号"/>
          <p:cNvSpPr txBox="1"/>
          <p:nvPr>
            <p:custDataLst>
              <p:tags r:id="rId6"/>
            </p:custDataLst>
          </p:nvPr>
        </p:nvSpPr>
        <p:spPr>
          <a:xfrm>
            <a:off x="6342199" y="2840833"/>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02.</a:t>
            </a:r>
            <a:endParaRPr lang="en-US" sz="2000">
              <a:solidFill>
                <a:schemeClr val="bg1"/>
              </a:solidFill>
              <a:latin typeface="+mj-ea"/>
              <a:ea typeface="+mj-ea"/>
              <a:cs typeface="MiSans" panose="00000500000000000000" charset="-122"/>
            </a:endParaRPr>
          </a:p>
        </p:txBody>
      </p:sp>
      <p:sp>
        <p:nvSpPr>
          <p:cNvPr id="1048894" name="标题"/>
          <p:cNvSpPr txBox="1"/>
          <p:nvPr>
            <p:custDataLst>
              <p:tags r:id="rId7"/>
            </p:custDataLst>
          </p:nvPr>
        </p:nvSpPr>
        <p:spPr>
          <a:xfrm>
            <a:off x="7291851" y="2733266"/>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课件内容</a:t>
            </a:r>
            <a:endParaRPr lang="zh-CN" altLang="en-US" sz="2400" spc="300">
              <a:solidFill>
                <a:schemeClr val="accent2"/>
              </a:solidFill>
              <a:latin typeface="+mj-ea"/>
              <a:ea typeface="+mj-ea"/>
              <a:cs typeface="MiSans" panose="00000500000000000000" charset="-122"/>
            </a:endParaRPr>
          </a:p>
        </p:txBody>
      </p:sp>
      <p:sp>
        <p:nvSpPr>
          <p:cNvPr id="1048896" name="序号"/>
          <p:cNvSpPr txBox="1"/>
          <p:nvPr>
            <p:custDataLst>
              <p:tags r:id="rId8"/>
            </p:custDataLst>
          </p:nvPr>
        </p:nvSpPr>
        <p:spPr>
          <a:xfrm>
            <a:off x="6342199" y="4066517"/>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03.</a:t>
            </a:r>
            <a:endParaRPr lang="en-US" sz="2000">
              <a:solidFill>
                <a:schemeClr val="bg1"/>
              </a:solidFill>
              <a:latin typeface="+mj-ea"/>
              <a:ea typeface="+mj-ea"/>
              <a:cs typeface="MiSans" panose="00000500000000000000" charset="-122"/>
            </a:endParaRPr>
          </a:p>
        </p:txBody>
      </p:sp>
      <p:sp>
        <p:nvSpPr>
          <p:cNvPr id="1048898" name="标题"/>
          <p:cNvSpPr txBox="1"/>
          <p:nvPr>
            <p:custDataLst>
              <p:tags r:id="rId9"/>
            </p:custDataLst>
          </p:nvPr>
        </p:nvSpPr>
        <p:spPr>
          <a:xfrm>
            <a:off x="7291851" y="3958950"/>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课件亮点</a:t>
            </a:r>
            <a:endParaRPr lang="zh-CN" altLang="en-US" sz="2400" spc="300">
              <a:solidFill>
                <a:schemeClr val="accent2"/>
              </a:solidFill>
              <a:latin typeface="+mj-ea"/>
              <a:ea typeface="+mj-ea"/>
              <a:cs typeface="MiSans" panose="00000500000000000000" charset="-122"/>
            </a:endParaRPr>
          </a:p>
        </p:txBody>
      </p:sp>
      <p:sp>
        <p:nvSpPr>
          <p:cNvPr id="1048900" name="序号"/>
          <p:cNvSpPr txBox="1"/>
          <p:nvPr>
            <p:custDataLst>
              <p:tags r:id="rId10"/>
            </p:custDataLst>
          </p:nvPr>
        </p:nvSpPr>
        <p:spPr>
          <a:xfrm>
            <a:off x="6342199" y="5292201"/>
            <a:ext cx="720000" cy="720000"/>
          </a:xfrm>
          <a:prstGeom prst="ellipse">
            <a:avLst/>
          </a:prstGeom>
          <a:gradFill>
            <a:gsLst>
              <a:gs pos="0">
                <a:schemeClr val="accent1">
                  <a:lumMod val="60000"/>
                  <a:lumOff val="40000"/>
                  <a:alpha val="80000"/>
                </a:schemeClr>
              </a:gs>
              <a:gs pos="100000">
                <a:schemeClr val="accent2"/>
              </a:gs>
            </a:gsLst>
            <a:lin ang="9600000" scaled="0"/>
          </a:grad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000">
                <a:solidFill>
                  <a:schemeClr val="bg1"/>
                </a:solidFill>
                <a:latin typeface="+mj-ea"/>
                <a:ea typeface="+mj-ea"/>
                <a:cs typeface="MiSans" panose="00000500000000000000" charset="-122"/>
              </a:rPr>
              <a:t>04.</a:t>
            </a:r>
            <a:endParaRPr lang="en-US" sz="2000">
              <a:solidFill>
                <a:schemeClr val="bg1"/>
              </a:solidFill>
              <a:latin typeface="+mj-ea"/>
              <a:ea typeface="+mj-ea"/>
              <a:cs typeface="MiSans" panose="00000500000000000000" charset="-122"/>
            </a:endParaRPr>
          </a:p>
        </p:txBody>
      </p:sp>
      <p:sp>
        <p:nvSpPr>
          <p:cNvPr id="1048902" name="标题"/>
          <p:cNvSpPr txBox="1"/>
          <p:nvPr>
            <p:custDataLst>
              <p:tags r:id="rId11"/>
            </p:custDataLst>
          </p:nvPr>
        </p:nvSpPr>
        <p:spPr>
          <a:xfrm>
            <a:off x="7291851" y="5184634"/>
            <a:ext cx="3180714" cy="935134"/>
          </a:xfrm>
          <a:prstGeom prst="rect">
            <a:avLst/>
          </a:prstGeom>
          <a:noFill/>
        </p:spPr>
        <p:txBody>
          <a:bodyPr wrap="square" lIns="0" tIns="0" rIns="0" bIns="0"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spc="300">
                <a:solidFill>
                  <a:schemeClr val="accent2"/>
                </a:solidFill>
                <a:latin typeface="+mj-ea"/>
                <a:ea typeface="+mj-ea"/>
                <a:cs typeface="MiSans" panose="00000500000000000000" charset="-122"/>
              </a:rPr>
              <a:t>课件评价</a:t>
            </a:r>
            <a:endParaRPr lang="zh-CN" altLang="en-US" sz="2400" spc="300">
              <a:solidFill>
                <a:schemeClr val="accent2"/>
              </a:solidFill>
              <a:latin typeface="+mj-ea"/>
              <a:ea typeface="+mj-ea"/>
              <a:cs typeface="MiSans" panose="00000500000000000000" charset="-122"/>
            </a:endParaRPr>
          </a:p>
        </p:txBody>
      </p:sp>
    </p:spTree>
    <p:custDataLst>
      <p:tags r:id="rId1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65" name=""/>
        <p:cNvGrpSpPr/>
        <p:nvPr/>
      </p:nvGrpSpPr>
      <p:grpSpPr>
        <a:xfrm>
          <a:off x="0" y="0"/>
          <a:ext cx="0" cy="0"/>
        </a:xfrm>
      </p:grpSpPr>
      <p:sp>
        <p:nvSpPr>
          <p:cNvPr id="1048956" name="标题 1"/>
          <p:cNvSpPr>
            <a:spLocks noGrp="1"/>
          </p:cNvSpPr>
          <p:nvPr>
            <p:ph type="title" idx="2"/>
            <p:custDataLst>
              <p:tags r:id="rId2"/>
            </p:custDataLst>
          </p:nvPr>
        </p:nvSpPr>
        <p:spPr/>
        <p:txBody>
          <a:bodyPr/>
          <a:lstStyle/>
          <a:p>
            <a:r>
              <a:rPr lang="zh-CN" altLang="en-US"/>
              <a:t>课件简介</a:t>
            </a:r>
            <a:endParaRPr lang="zh-CN" altLang="en-US"/>
          </a:p>
        </p:txBody>
      </p:sp>
      <p:sp>
        <p:nvSpPr>
          <p:cNvPr id="1048958" name="文本占位符 2"/>
          <p:cNvSpPr>
            <a:spLocks noGrp="1"/>
          </p:cNvSpPr>
          <p:nvPr>
            <p:ph type="body" idx="1"/>
            <p:custDataLst>
              <p:tags r:id="rId3"/>
            </p:custDataLst>
          </p:nvPr>
        </p:nvSpPr>
        <p:spPr/>
        <p:txBody>
          <a:bodyPr/>
          <a:lstStyle/>
          <a:p>
            <a:r>
              <a:rPr lang="zh-CN" altLang="en-US"/>
              <a:t>PRT ONE</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28" name="标题 2"/>
          <p:cNvSpPr>
            <a:spLocks noGrp="1"/>
          </p:cNvSpPr>
          <p:nvPr>
            <p:ph type="title" idx="5"/>
          </p:nvPr>
        </p:nvSpPr>
        <p:spPr/>
        <p:txBody>
          <a:bodyPr>
            <a:normAutofit fontScale="93750"/>
          </a:bodyPr>
          <a:lstStyle/>
          <a:p>
            <a:r>
              <a:rPr lang="zh-CN" altLang="en-US"/>
              <a:t>课件背景</a:t>
            </a:r>
            <a:endParaRPr lang="zh-CN" altLang="en-US"/>
          </a:p>
        </p:txBody>
      </p:sp>
      <p:sp>
        <p:nvSpPr>
          <p:cNvPr id="104903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课件开发目的：为了提高化学教学质量帮助学生更好地掌握二氧化碳的实验室制法。</a:t>
            </a:r>
            <a:endParaRPr lang="zh-CN" altLang="en-US" sz="1200" spc="150">
              <a:solidFill>
                <a:schemeClr val="tx1">
                  <a:lumMod val="85000"/>
                  <a:lumOff val="15000"/>
                </a:schemeClr>
              </a:solidFill>
              <a:latin typeface="+mn-ea"/>
              <a:sym typeface="+mn-ea"/>
            </a:endParaRPr>
          </a:p>
        </p:txBody>
      </p:sp>
      <p:sp>
        <p:nvSpPr>
          <p:cNvPr id="104903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3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3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课件内容：涵盖了二氧化碳的实验室制法相关的知识点包括实验原理、实验步骤、实验注意事项等。</a:t>
            </a:r>
            <a:endParaRPr lang="zh-CN" altLang="en-US" sz="1200" spc="150">
              <a:solidFill>
                <a:schemeClr val="tx1">
                  <a:lumMod val="85000"/>
                  <a:lumOff val="15000"/>
                </a:schemeClr>
              </a:solidFill>
              <a:latin typeface="+mn-ea"/>
              <a:sym typeface="+mn-ea"/>
            </a:endParaRPr>
          </a:p>
        </p:txBody>
      </p:sp>
      <p:sp>
        <p:nvSpPr>
          <p:cNvPr id="104903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4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4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课件设计：采用直观、易懂的界面设计方便学生操作和学习。</a:t>
            </a:r>
            <a:endParaRPr lang="zh-CN" altLang="en-US" sz="1200" spc="150">
              <a:solidFill>
                <a:schemeClr val="tx1">
                  <a:lumMod val="85000"/>
                  <a:lumOff val="15000"/>
                </a:schemeClr>
              </a:solidFill>
              <a:latin typeface="+mn-ea"/>
              <a:sym typeface="+mn-ea"/>
            </a:endParaRPr>
          </a:p>
        </p:txBody>
      </p:sp>
      <p:sp>
        <p:nvSpPr>
          <p:cNvPr id="104904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4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4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课件特色：结合了动画、视频、图文等多种形式生动形象地展示实验过程和原理有助于激发学生的学习兴趣和主动性。</a:t>
            </a:r>
            <a:endParaRPr lang="zh-CN" altLang="en-US" sz="1200" spc="150">
              <a:solidFill>
                <a:schemeClr val="tx1">
                  <a:lumMod val="85000"/>
                  <a:lumOff val="15000"/>
                </a:schemeClr>
              </a:solidFill>
              <a:latin typeface="+mn-ea"/>
              <a:sym typeface="+mn-ea"/>
            </a:endParaRPr>
          </a:p>
        </p:txBody>
      </p:sp>
      <p:sp>
        <p:nvSpPr>
          <p:cNvPr id="104905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05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98" name="标题 2"/>
          <p:cNvSpPr>
            <a:spLocks noGrp="1"/>
          </p:cNvSpPr>
          <p:nvPr>
            <p:ph type="title" idx="5"/>
          </p:nvPr>
        </p:nvSpPr>
        <p:spPr/>
        <p:txBody>
          <a:bodyPr>
            <a:normAutofit fontScale="96875"/>
          </a:bodyPr>
          <a:lstStyle/>
          <a:p>
            <a:r>
              <a:rPr lang="zh-CN" altLang="en-US"/>
              <a:t>课件目的</a:t>
            </a:r>
            <a:endParaRPr lang="zh-CN" altLang="en-US"/>
          </a:p>
        </p:txBody>
      </p:sp>
      <p:sp>
        <p:nvSpPr>
          <p:cNvPr id="1049100"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02"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04"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06"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帮助学生理解实验原理</a:t>
            </a:r>
            <a:endParaRPr lang="en-US" altLang="zh-CN">
              <a:solidFill>
                <a:schemeClr val="dk1">
                  <a:lumMod val="80000"/>
                  <a:lumOff val="20000"/>
                </a:schemeClr>
              </a:solidFill>
              <a:latin typeface="+mn-ea"/>
              <a:sym typeface="+mn-ea"/>
            </a:endParaRPr>
          </a:p>
        </p:txBody>
      </p:sp>
      <p:sp>
        <p:nvSpPr>
          <p:cNvPr id="1049108"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10"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12"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14"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介绍二氧化碳的实验室制法</a:t>
            </a:r>
            <a:endParaRPr lang="zh-CN" altLang="en-US">
              <a:solidFill>
                <a:schemeClr val="dk1">
                  <a:lumMod val="80000"/>
                  <a:lumOff val="20000"/>
                </a:schemeClr>
              </a:solidFill>
              <a:latin typeface="+mn-ea"/>
              <a:sym typeface="+mn-ea"/>
            </a:endParaRPr>
          </a:p>
        </p:txBody>
      </p:sp>
      <p:sp>
        <p:nvSpPr>
          <p:cNvPr id="1049116"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18"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20"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22"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演示实验操作过程</a:t>
            </a:r>
            <a:endParaRPr lang="zh-CN" altLang="en-US">
              <a:solidFill>
                <a:schemeClr val="dk1">
                  <a:lumMod val="80000"/>
                  <a:lumOff val="20000"/>
                </a:schemeClr>
              </a:solidFill>
              <a:latin typeface="+mn-ea"/>
              <a:sym typeface="+mn-ea"/>
            </a:endParaRPr>
          </a:p>
        </p:txBody>
      </p:sp>
      <p:sp>
        <p:nvSpPr>
          <p:cNvPr id="1049124"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26"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28"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130"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培养学生对化学实验的兴趣和动手能力</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76" name="标题 2"/>
          <p:cNvSpPr>
            <a:spLocks noGrp="1"/>
          </p:cNvSpPr>
          <p:nvPr>
            <p:ph type="title" idx="5"/>
          </p:nvPr>
        </p:nvSpPr>
        <p:spPr/>
        <p:txBody>
          <a:bodyPr>
            <a:normAutofit fontScale="96875"/>
          </a:bodyPr>
          <a:lstStyle/>
          <a:p>
            <a:r>
              <a:rPr lang="zh-CN" altLang="en-US"/>
              <a:t>适用对象</a:t>
            </a:r>
            <a:endParaRPr lang="zh-CN" altLang="en-US"/>
          </a:p>
        </p:txBody>
      </p:sp>
      <p:sp>
        <p:nvSpPr>
          <p:cNvPr id="1049178" name="圆角矩形 3"/>
          <p:cNvSpPr/>
          <p:nvPr>
            <p:custDataLst>
              <p:tags r:id="rId2"/>
            </p:custDataLst>
          </p:nvPr>
        </p:nvSpPr>
        <p:spPr>
          <a:xfrm rot="16200000">
            <a:off x="5609370" y="-3507110"/>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0" name="圆角矩形 4"/>
          <p:cNvSpPr/>
          <p:nvPr>
            <p:custDataLst>
              <p:tags r:id="rId3"/>
            </p:custDataLst>
          </p:nvPr>
        </p:nvSpPr>
        <p:spPr>
          <a:xfrm rot="16200000">
            <a:off x="201507" y="1900753"/>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82" name="圆角矩形 5"/>
          <p:cNvSpPr/>
          <p:nvPr>
            <p:custDataLst>
              <p:tags r:id="rId4"/>
            </p:custDataLst>
          </p:nvPr>
        </p:nvSpPr>
        <p:spPr>
          <a:xfrm rot="16200000">
            <a:off x="5610644" y="-2234634"/>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4" name="圆角矩形 6"/>
          <p:cNvSpPr/>
          <p:nvPr>
            <p:custDataLst>
              <p:tags r:id="rId5"/>
            </p:custDataLst>
          </p:nvPr>
        </p:nvSpPr>
        <p:spPr>
          <a:xfrm rot="16200000">
            <a:off x="202781" y="3173866"/>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86" name="圆角矩形 9"/>
          <p:cNvSpPr/>
          <p:nvPr>
            <p:custDataLst>
              <p:tags r:id="rId6"/>
            </p:custDataLst>
          </p:nvPr>
        </p:nvSpPr>
        <p:spPr>
          <a:xfrm rot="16200000">
            <a:off x="5609370" y="-986372"/>
            <a:ext cx="965843" cy="1096132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88" name="圆角矩形 10"/>
          <p:cNvSpPr/>
          <p:nvPr>
            <p:custDataLst>
              <p:tags r:id="rId7"/>
            </p:custDataLst>
          </p:nvPr>
        </p:nvSpPr>
        <p:spPr>
          <a:xfrm rot="16200000">
            <a:off x="201507" y="4421491"/>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190" name="圆角矩形 11"/>
          <p:cNvSpPr/>
          <p:nvPr>
            <p:custDataLst>
              <p:tags r:id="rId8"/>
            </p:custDataLst>
          </p:nvPr>
        </p:nvSpPr>
        <p:spPr>
          <a:xfrm rot="16200000">
            <a:off x="5610644" y="285467"/>
            <a:ext cx="965843" cy="10962116"/>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192" name="圆角矩形 12"/>
          <p:cNvSpPr/>
          <p:nvPr>
            <p:custDataLst>
              <p:tags r:id="rId9"/>
            </p:custDataLst>
          </p:nvPr>
        </p:nvSpPr>
        <p:spPr>
          <a:xfrm rot="16200000">
            <a:off x="202781" y="5693967"/>
            <a:ext cx="964253" cy="14467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194" name="文本框 7"/>
          <p:cNvSpPr txBox="1"/>
          <p:nvPr>
            <p:custDataLst>
              <p:tags r:id="rId10"/>
            </p:custDataLst>
          </p:nvPr>
        </p:nvSpPr>
        <p:spPr>
          <a:xfrm>
            <a:off x="1071914" y="4011138"/>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适用教师：需要教授《二氧化碳的实验室制法》的教师</a:t>
            </a:r>
            <a:endParaRPr lang="zh-CN" altLang="en-US" sz="2400">
              <a:latin typeface="+mn-ea"/>
              <a:ea typeface="+mn-ea"/>
            </a:endParaRPr>
          </a:p>
        </p:txBody>
      </p:sp>
      <p:sp>
        <p:nvSpPr>
          <p:cNvPr id="1049196" name="文本框 8"/>
          <p:cNvSpPr txBox="1"/>
          <p:nvPr>
            <p:custDataLst>
              <p:tags r:id="rId11"/>
            </p:custDataLst>
          </p:nvPr>
        </p:nvSpPr>
        <p:spPr>
          <a:xfrm>
            <a:off x="1071914" y="5284251"/>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适用学生：需要学习《二氧化碳的实验室制法》的学生</a:t>
            </a:r>
            <a:endParaRPr lang="zh-CN" altLang="en-US" sz="2400">
              <a:latin typeface="+mn-ea"/>
              <a:ea typeface="+mn-ea"/>
            </a:endParaRPr>
          </a:p>
        </p:txBody>
      </p:sp>
      <p:sp>
        <p:nvSpPr>
          <p:cNvPr id="1049198" name="文本框 13"/>
          <p:cNvSpPr txBox="1"/>
          <p:nvPr>
            <p:custDataLst>
              <p:tags r:id="rId12"/>
            </p:custDataLst>
          </p:nvPr>
        </p:nvSpPr>
        <p:spPr>
          <a:xfrm>
            <a:off x="1071914" y="1490400"/>
            <a:ext cx="10501055" cy="965843"/>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适用年级：初中化学</a:t>
            </a:r>
            <a:endParaRPr lang="zh-CN" altLang="en-US" sz="2400">
              <a:latin typeface="+mn-ea"/>
              <a:ea typeface="+mn-ea"/>
            </a:endParaRPr>
          </a:p>
        </p:txBody>
      </p:sp>
      <p:sp>
        <p:nvSpPr>
          <p:cNvPr id="1049200" name="文本框 14"/>
          <p:cNvSpPr txBox="1"/>
          <p:nvPr>
            <p:custDataLst>
              <p:tags r:id="rId13"/>
            </p:custDataLst>
          </p:nvPr>
        </p:nvSpPr>
        <p:spPr>
          <a:xfrm>
            <a:off x="1071914" y="2764787"/>
            <a:ext cx="10501055" cy="96504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适用版本：沪教版</a:t>
            </a:r>
            <a:endParaRPr lang="zh-CN" altLang="en-US" sz="2400">
              <a:latin typeface="+mn-ea"/>
              <a:ea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46" name="标题 2"/>
          <p:cNvSpPr>
            <a:spLocks noGrp="1"/>
          </p:cNvSpPr>
          <p:nvPr>
            <p:ph type="title" idx="5"/>
          </p:nvPr>
        </p:nvSpPr>
        <p:spPr/>
        <p:txBody>
          <a:bodyPr>
            <a:normAutofit fontScale="93750"/>
          </a:bodyPr>
          <a:lstStyle/>
          <a:p>
            <a:r>
              <a:rPr lang="zh-CN" altLang="en-US"/>
              <a:t>课件特点</a:t>
            </a:r>
            <a:endParaRPr lang="zh-CN" altLang="en-US"/>
          </a:p>
        </p:txBody>
      </p:sp>
      <p:sp>
        <p:nvSpPr>
          <p:cNvPr id="1049248"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内容丰富：涵盖了二氧化碳实验室制法的各个方面包括原理、实验步骤、注意事项等。</a:t>
            </a:r>
            <a:endParaRPr lang="zh-CN" altLang="en-US" sz="1200" spc="150">
              <a:solidFill>
                <a:schemeClr val="tx1">
                  <a:lumMod val="85000"/>
                  <a:lumOff val="15000"/>
                </a:schemeClr>
              </a:solidFill>
              <a:latin typeface="+mn-ea"/>
              <a:sym typeface="+mn-ea"/>
            </a:endParaRPr>
          </a:p>
        </p:txBody>
      </p:sp>
      <p:sp>
        <p:nvSpPr>
          <p:cNvPr id="1049250"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52"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54"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图文并茂：采用了大量的图表和图片使课件更加生动形象易于理解。</a:t>
            </a:r>
            <a:endParaRPr lang="zh-CN" altLang="en-US" sz="1200" spc="150">
              <a:solidFill>
                <a:schemeClr val="tx1">
                  <a:lumMod val="85000"/>
                  <a:lumOff val="15000"/>
                </a:schemeClr>
              </a:solidFill>
              <a:latin typeface="+mn-ea"/>
              <a:sym typeface="+mn-ea"/>
            </a:endParaRPr>
          </a:p>
        </p:txBody>
      </p:sp>
      <p:sp>
        <p:nvSpPr>
          <p:cNvPr id="1049256"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58"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0"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互动性强：设置了多个互动环节如实验操作模拟、问题回答等增强了学习的趣味性和实效性。</a:t>
            </a:r>
            <a:endParaRPr lang="zh-CN" altLang="en-US" sz="1200" spc="150">
              <a:solidFill>
                <a:schemeClr val="tx1">
                  <a:lumMod val="85000"/>
                  <a:lumOff val="15000"/>
                </a:schemeClr>
              </a:solidFill>
              <a:latin typeface="+mn-ea"/>
              <a:sym typeface="+mn-ea"/>
            </a:endParaRPr>
          </a:p>
        </p:txBody>
      </p:sp>
      <p:sp>
        <p:nvSpPr>
          <p:cNvPr id="1049262"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4"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66"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注重实践：注重实验教学提供了详细的实验步骤和操作方法有利于提高学生的实践能力和动手能力。</a:t>
            </a:r>
            <a:endParaRPr lang="zh-CN" altLang="en-US" sz="1200" spc="150">
              <a:solidFill>
                <a:schemeClr val="tx1">
                  <a:lumMod val="85000"/>
                  <a:lumOff val="15000"/>
                </a:schemeClr>
              </a:solidFill>
              <a:latin typeface="+mn-ea"/>
              <a:sym typeface="+mn-ea"/>
            </a:endParaRPr>
          </a:p>
        </p:txBody>
      </p:sp>
      <p:sp>
        <p:nvSpPr>
          <p:cNvPr id="1049268"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270"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gradFill>
          <a:gsLst>
            <a:gs pos="0">
              <a:schemeClr val="bg2"/>
            </a:gs>
            <a:gs pos="100000">
              <a:schemeClr val="tx2"/>
            </a:gs>
          </a:gsLst>
          <a:lin ang="2700000" scaled="0"/>
        </a:gradFill>
        <a:effectLst/>
      </p:bgPr>
    </p:bg>
    <p:spTree>
      <p:nvGrpSpPr>
        <p:cNvPr id="105" name=""/>
        <p:cNvGrpSpPr/>
        <p:nvPr/>
      </p:nvGrpSpPr>
      <p:grpSpPr>
        <a:xfrm>
          <a:off x="0" y="0"/>
          <a:ext cx="0" cy="0"/>
        </a:xfrm>
      </p:grpSpPr>
      <p:sp>
        <p:nvSpPr>
          <p:cNvPr id="1049316" name="标题 1"/>
          <p:cNvSpPr>
            <a:spLocks noGrp="1"/>
          </p:cNvSpPr>
          <p:nvPr>
            <p:ph type="title" idx="2"/>
            <p:custDataLst>
              <p:tags r:id="rId2"/>
            </p:custDataLst>
          </p:nvPr>
        </p:nvSpPr>
        <p:spPr/>
        <p:txBody>
          <a:bodyPr/>
          <a:lstStyle/>
          <a:p>
            <a:r>
              <a:rPr lang="zh-CN" altLang="en-US"/>
              <a:t>课件内容</a:t>
            </a:r>
            <a:endParaRPr lang="zh-CN" altLang="en-US"/>
          </a:p>
        </p:txBody>
      </p:sp>
      <p:sp>
        <p:nvSpPr>
          <p:cNvPr id="1049318" name="文本占位符 2"/>
          <p:cNvSpPr>
            <a:spLocks noGrp="1"/>
          </p:cNvSpPr>
          <p:nvPr>
            <p:ph type="body" idx="1"/>
            <p:custDataLst>
              <p:tags r:id="rId3"/>
            </p:custDataLst>
          </p:nvPr>
        </p:nvSpPr>
        <p:spPr/>
        <p:txBody>
          <a:bodyPr/>
          <a:lstStyle/>
          <a:p>
            <a:r>
              <a:rPr lang="zh-CN" altLang="en-US"/>
              <a:t>PRT TWO</a:t>
            </a:r>
            <a:endParaRPr lang="zh-CN" altLang="en-US"/>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88" name="标题 2"/>
          <p:cNvSpPr>
            <a:spLocks noGrp="1"/>
          </p:cNvSpPr>
          <p:nvPr>
            <p:ph type="title" idx="5"/>
          </p:nvPr>
        </p:nvSpPr>
        <p:spPr/>
        <p:txBody>
          <a:bodyPr>
            <a:normAutofit fontScale="93750"/>
          </a:bodyPr>
          <a:lstStyle/>
          <a:p>
            <a:r>
              <a:rPr lang="zh-CN" altLang="en-US"/>
              <a:t>实验室制取二氧化碳的原理</a:t>
            </a:r>
            <a:endParaRPr lang="zh-CN" altLang="en-US"/>
          </a:p>
        </p:txBody>
      </p:sp>
      <p:sp>
        <p:nvSpPr>
          <p:cNvPr id="1049390" name="矩形 15"/>
          <p:cNvSpPr/>
          <p:nvPr>
            <p:custDataLst>
              <p:tags r:id="rId2"/>
            </p:custDataLst>
          </p:nvPr>
        </p:nvSpPr>
        <p:spPr>
          <a:xfrm>
            <a:off x="2423413" y="1571203"/>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反应原理：碳酸钙与稀盐酸反应生成氯化钙、水和二氧化碳</a:t>
            </a:r>
            <a:endParaRPr lang="zh-CN" altLang="en-US" sz="1200" spc="150">
              <a:solidFill>
                <a:schemeClr val="tx1">
                  <a:lumMod val="85000"/>
                  <a:lumOff val="15000"/>
                </a:schemeClr>
              </a:solidFill>
              <a:latin typeface="+mn-ea"/>
              <a:sym typeface="+mn-ea"/>
            </a:endParaRPr>
          </a:p>
        </p:txBody>
      </p:sp>
      <p:sp>
        <p:nvSpPr>
          <p:cNvPr id="1049392" name="任意多边形 17"/>
          <p:cNvSpPr/>
          <p:nvPr>
            <p:custDataLst>
              <p:tags r:id="rId3"/>
            </p:custDataLst>
          </p:nvPr>
        </p:nvSpPr>
        <p:spPr>
          <a:xfrm flipV="1">
            <a:off x="2345059" y="149040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94" name="任意多边形 18"/>
          <p:cNvSpPr/>
          <p:nvPr>
            <p:custDataLst>
              <p:tags r:id="rId4"/>
            </p:custDataLst>
          </p:nvPr>
        </p:nvSpPr>
        <p:spPr>
          <a:xfrm flipH="1">
            <a:off x="8528509" y="205112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96" name="矩形 27"/>
          <p:cNvSpPr/>
          <p:nvPr>
            <p:custDataLst>
              <p:tags r:id="rId5"/>
            </p:custDataLst>
          </p:nvPr>
        </p:nvSpPr>
        <p:spPr>
          <a:xfrm>
            <a:off x="2423413" y="288853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实验装置：锥形瓶、长颈漏斗、集气瓶、导管等</a:t>
            </a:r>
            <a:endParaRPr lang="zh-CN" altLang="en-US" sz="1200" spc="150">
              <a:solidFill>
                <a:schemeClr val="tx1">
                  <a:lumMod val="85000"/>
                  <a:lumOff val="15000"/>
                </a:schemeClr>
              </a:solidFill>
              <a:latin typeface="+mn-ea"/>
              <a:sym typeface="+mn-ea"/>
            </a:endParaRPr>
          </a:p>
        </p:txBody>
      </p:sp>
      <p:sp>
        <p:nvSpPr>
          <p:cNvPr id="1049398" name="任意多边形 29"/>
          <p:cNvSpPr/>
          <p:nvPr>
            <p:custDataLst>
              <p:tags r:id="rId6"/>
            </p:custDataLst>
          </p:nvPr>
        </p:nvSpPr>
        <p:spPr>
          <a:xfrm flipV="1">
            <a:off x="2345059" y="2807730"/>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0" name="任意多边形 30"/>
          <p:cNvSpPr/>
          <p:nvPr>
            <p:custDataLst>
              <p:tags r:id="rId7"/>
            </p:custDataLst>
          </p:nvPr>
        </p:nvSpPr>
        <p:spPr>
          <a:xfrm flipH="1">
            <a:off x="8528509" y="3368452"/>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2" name="矩形 5"/>
          <p:cNvSpPr/>
          <p:nvPr>
            <p:custDataLst>
              <p:tags r:id="rId8"/>
            </p:custDataLst>
          </p:nvPr>
        </p:nvSpPr>
        <p:spPr>
          <a:xfrm>
            <a:off x="2423413" y="4205862"/>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实验步骤：检查装置气密性、装入药品、固定装置、收集气体、验满</a:t>
            </a:r>
            <a:endParaRPr lang="zh-CN" altLang="en-US" sz="1200" spc="150">
              <a:solidFill>
                <a:schemeClr val="tx1">
                  <a:lumMod val="85000"/>
                  <a:lumOff val="15000"/>
                </a:schemeClr>
              </a:solidFill>
              <a:latin typeface="+mn-ea"/>
              <a:sym typeface="+mn-ea"/>
            </a:endParaRPr>
          </a:p>
        </p:txBody>
      </p:sp>
      <p:sp>
        <p:nvSpPr>
          <p:cNvPr id="1049404" name="任意多边形 7"/>
          <p:cNvSpPr/>
          <p:nvPr>
            <p:custDataLst>
              <p:tags r:id="rId9"/>
            </p:custDataLst>
          </p:nvPr>
        </p:nvSpPr>
        <p:spPr>
          <a:xfrm flipV="1">
            <a:off x="2345059" y="412505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6" name="任意多边形 8"/>
          <p:cNvSpPr/>
          <p:nvPr>
            <p:custDataLst>
              <p:tags r:id="rId10"/>
            </p:custDataLst>
          </p:nvPr>
        </p:nvSpPr>
        <p:spPr>
          <a:xfrm flipH="1">
            <a:off x="8528509" y="468578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08" name="矩形 10"/>
          <p:cNvSpPr/>
          <p:nvPr>
            <p:custDataLst>
              <p:tags r:id="rId11"/>
            </p:custDataLst>
          </p:nvPr>
        </p:nvSpPr>
        <p:spPr>
          <a:xfrm>
            <a:off x="2423413" y="5523191"/>
            <a:ext cx="7342439" cy="645606"/>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注意事项：确保装置气密性良好收集气体时导管伸入集气瓶底部</a:t>
            </a:r>
            <a:endParaRPr lang="zh-CN" altLang="en-US" sz="1200" spc="150">
              <a:solidFill>
                <a:schemeClr val="tx1">
                  <a:lumMod val="85000"/>
                  <a:lumOff val="15000"/>
                </a:schemeClr>
              </a:solidFill>
              <a:latin typeface="+mn-ea"/>
              <a:sym typeface="+mn-ea"/>
            </a:endParaRPr>
          </a:p>
        </p:txBody>
      </p:sp>
      <p:sp>
        <p:nvSpPr>
          <p:cNvPr id="1049410" name="任意多边形 12"/>
          <p:cNvSpPr/>
          <p:nvPr>
            <p:custDataLst>
              <p:tags r:id="rId12"/>
            </p:custDataLst>
          </p:nvPr>
        </p:nvSpPr>
        <p:spPr>
          <a:xfrm flipV="1">
            <a:off x="2345059" y="5442389"/>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412" name="任意多边形 13"/>
          <p:cNvSpPr/>
          <p:nvPr>
            <p:custDataLst>
              <p:tags r:id="rId13"/>
            </p:custDataLst>
          </p:nvPr>
        </p:nvSpPr>
        <p:spPr>
          <a:xfrm flipH="1">
            <a:off x="8528509" y="6003111"/>
            <a:ext cx="1313249" cy="247305"/>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58" name="标题 2"/>
          <p:cNvSpPr>
            <a:spLocks noGrp="1"/>
          </p:cNvSpPr>
          <p:nvPr>
            <p:ph type="title" idx="5"/>
          </p:nvPr>
        </p:nvSpPr>
        <p:spPr/>
        <p:txBody>
          <a:bodyPr>
            <a:normAutofit fontScale="93750"/>
          </a:bodyPr>
          <a:lstStyle/>
          <a:p>
            <a:r>
              <a:rPr lang="zh-CN" altLang="en-US"/>
              <a:t>实验器材介绍</a:t>
            </a:r>
            <a:endParaRPr lang="zh-CN" altLang="en-US"/>
          </a:p>
        </p:txBody>
      </p:sp>
      <p:sp>
        <p:nvSpPr>
          <p:cNvPr id="104946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实验器材：烧杯、试管、导管、集气瓶、酒精灯等</a:t>
            </a:r>
            <a:endParaRPr lang="zh-CN" altLang="en-US" sz="1200" spc="150">
              <a:solidFill>
                <a:schemeClr val="tx1">
                  <a:lumMod val="65000"/>
                  <a:lumOff val="35000"/>
                </a:schemeClr>
              </a:solidFill>
              <a:latin typeface="+mn-ea"/>
              <a:sym typeface="+mn-ea"/>
            </a:endParaRPr>
          </a:p>
        </p:txBody>
      </p:sp>
      <p:sp>
        <p:nvSpPr>
          <p:cNvPr id="104946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实验试剂：稀盐酸、大理石、碳酸钠等</a:t>
            </a:r>
            <a:endParaRPr lang="zh-CN" altLang="en-US" sz="1200" spc="150">
              <a:solidFill>
                <a:schemeClr val="tx1">
                  <a:lumMod val="65000"/>
                  <a:lumOff val="35000"/>
                </a:schemeClr>
              </a:solidFill>
              <a:latin typeface="+mn-ea"/>
              <a:sym typeface="+mn-ea"/>
            </a:endParaRPr>
          </a:p>
        </p:txBody>
      </p:sp>
      <p:sp>
        <p:nvSpPr>
          <p:cNvPr id="104946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实验步骤：制备二氧化碳气体收集并验满</a:t>
            </a:r>
            <a:endParaRPr lang="zh-CN" altLang="en-US" sz="1200" spc="150">
              <a:solidFill>
                <a:schemeClr val="tx1">
                  <a:lumMod val="65000"/>
                  <a:lumOff val="35000"/>
                </a:schemeClr>
              </a:solidFill>
              <a:latin typeface="+mn-ea"/>
              <a:sym typeface="+mn-ea"/>
            </a:endParaRPr>
          </a:p>
        </p:txBody>
      </p:sp>
      <p:sp>
        <p:nvSpPr>
          <p:cNvPr id="104946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实验注意事项：确保安全注意观察实验现象</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512" name="标题 2"/>
          <p:cNvSpPr>
            <a:spLocks noGrp="1"/>
          </p:cNvSpPr>
          <p:nvPr>
            <p:ph type="title" idx="5"/>
          </p:nvPr>
        </p:nvSpPr>
        <p:spPr/>
        <p:txBody>
          <a:bodyPr>
            <a:normAutofit fontScale="93750"/>
          </a:bodyPr>
          <a:lstStyle/>
          <a:p>
            <a:r>
              <a:rPr lang="zh-CN" altLang="en-US"/>
              <a:t>实验步骤及注意事项</a:t>
            </a:r>
            <a:endParaRPr lang="zh-CN" altLang="en-US"/>
          </a:p>
        </p:txBody>
      </p:sp>
      <p:sp>
        <p:nvSpPr>
          <p:cNvPr id="1049514"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16"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18"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20"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注意事项：确保实验操作正确避免发生意外事故</a:t>
            </a:r>
            <a:endParaRPr lang="en-US" altLang="zh-CN">
              <a:solidFill>
                <a:schemeClr val="dk1">
                  <a:lumMod val="80000"/>
                  <a:lumOff val="20000"/>
                </a:schemeClr>
              </a:solidFill>
              <a:latin typeface="+mn-ea"/>
              <a:sym typeface="+mn-ea"/>
            </a:endParaRPr>
          </a:p>
        </p:txBody>
      </p:sp>
      <p:sp>
        <p:nvSpPr>
          <p:cNvPr id="1049522"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24"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26"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28"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实验准备：检查实验器材是否齐全、完好确保实验安全</a:t>
            </a:r>
            <a:endParaRPr lang="zh-CN" altLang="en-US">
              <a:solidFill>
                <a:schemeClr val="dk1">
                  <a:lumMod val="80000"/>
                  <a:lumOff val="20000"/>
                </a:schemeClr>
              </a:solidFill>
              <a:latin typeface="+mn-ea"/>
              <a:sym typeface="+mn-ea"/>
            </a:endParaRPr>
          </a:p>
        </p:txBody>
      </p:sp>
      <p:sp>
        <p:nvSpPr>
          <p:cNvPr id="1049530"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32"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34"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36"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实验步骤：按照课件中的步骤进行实验注意观察实验现象</a:t>
            </a:r>
            <a:endParaRPr lang="zh-CN" altLang="en-US">
              <a:solidFill>
                <a:schemeClr val="dk1">
                  <a:lumMod val="80000"/>
                  <a:lumOff val="20000"/>
                </a:schemeClr>
              </a:solidFill>
              <a:latin typeface="+mn-ea"/>
              <a:sym typeface="+mn-ea"/>
            </a:endParaRPr>
          </a:p>
        </p:txBody>
      </p:sp>
      <p:sp>
        <p:nvSpPr>
          <p:cNvPr id="1049538"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40"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42"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latin typeface="+mn-ea"/>
            </a:endParaRPr>
          </a:p>
        </p:txBody>
      </p:sp>
      <p:sp>
        <p:nvSpPr>
          <p:cNvPr id="1049544"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实验总结：对实验结果进行总结分析实验数据得出结论</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https://d.book118.com/636114022224010043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1*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11"/>
  <p:tag name="KSO_WM_UNIT_INDEX" val="11"/>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i*12"/>
  <p:tag name="KSO_WM_UNIT_INDEX" val="12"/>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5"/>
  <p:tag name="KSO_WM_UNIT_INDEX" val="5"/>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2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2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1"/>
  <p:tag name="KSO_WM_UNIT_INDEX" val="1"/>
  <p:tag name="KSO_WM_UNIT_LAYERLEVEL" val="1"/>
  <p:tag name="KSO_WM_UNIT_LINE_FILL_TYPE" val="2"/>
  <p:tag name="KSO_WM_UNIT_LINE_FORE_SCHEMECOLOR_INDEX" val="5"/>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2*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3*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3*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3*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3"/>
  <p:tag name="KSO_WM_UNIT_INDEX" val="13"/>
  <p:tag name="KSO_WM_UNIT_LAYERLEVEL" val="1"/>
  <p:tag name="KSO_WM_UNIT_TYPE" val="i"/>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4*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4*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4*i*3"/>
  <p:tag name="KSO_WM_UNIT_INDEX" val="3"/>
  <p:tag name="KSO_WM_UNIT_LAYERLEVEL" val="1"/>
  <p:tag name="KSO_WM_UNIT_TEXT_FILL_FORE_SCHEMECOLOR_INDEX" val="2"/>
  <p:tag name="KSO_WM_UNIT_TEXT_FILL_FORE_SCHEMECOLOR_INDEX_BRIGHTNESS" val="0"/>
  <p:tag name="KSO_WM_UNIT_TEXT_FILL_TYPE"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4*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9"/>
  <p:tag name="KSO_WM_UNIT_INDEX" val="9"/>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0"/>
  <p:tag name="KSO_WM_UNIT_INDEX" val="10"/>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4*i*11"/>
  <p:tag name="KSO_WM_UNIT_INDEX" val="11"/>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4*i*12"/>
  <p:tag name="KSO_WM_UNIT_INDEX" val="12"/>
  <p:tag name="KSO_WM_UNIT_LAYERLEVEL" val="1"/>
  <p:tag name="KSO_WM_UNIT_TYPE" val="i"/>
</p:tagLst>
</file>

<file path=ppt/tags/tag5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6.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YPE" val="e"/>
  <p:tag name="KSO_WM_UNIT_VALUE" val="6"/>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5"/>
  <p:tag name="KSO_WM_UNIT_INDEX" val="5"/>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5*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5"/>
  <p:tag name="KSO_WM_UNIT_INDEX" val="5"/>
  <p:tag name="KSO_WM_UNIT_LAYERLEVEL" val="1"/>
  <p:tag name="KSO_WM_UNIT_TYPE" val="i"/>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7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6*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5"/>
  <p:tag name="KSO_WM_UNIT_INDEX" val="5"/>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7*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8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8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8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5"/>
  <p:tag name="KSO_WM_UNIT_INDEX" val="5"/>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0*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2"/>
  <p:tag name="KSO_WM_UNIT_LINE_FORE_SCHEMECOLOR_INDEX" val="5"/>
  <p:tag name="KSO_WM_UNIT_LINE_FORE_SCHEMECOLOR_INDEX_BRIGHTNESS" val="0"/>
  <p:tag name="KSO_WM_UNIT_TYPE" val="i"/>
</p:tagLst>
</file>

<file path=ppt/tags/tag10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66"/>
  <p:tag name="KSO_WM_UNIT_HIGHLIGHT" val="0"/>
  <p:tag name="KSO_WM_UNIT_ID" val="_11*i*1"/>
  <p:tag name="KSO_WM_UNIT_INDEX" val="1"/>
  <p:tag name="KSO_WM_UNIT_LAYERLEVEL" val="1"/>
  <p:tag name="KSO_WM_UNIT_TEXT_FILL_FORE_SCHEMECOLOR_INDEX" val="2"/>
  <p:tag name="KSO_WM_UNIT_TEXT_FILL_FORE_SCHEMECOLOR_INDEX_BRIGHTNESS" val="0"/>
  <p:tag name="KSO_WM_UNIT_TEXT_FILL_TYPE"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72"/>
  <p:tag name="KSO_WM_UNIT_HIGHLIGHT" val="0"/>
  <p:tag name="KSO_WM_UNIT_ID" val="_11*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6"/>
  <p:tag name="KSO_WM_UNIT_INDEX" val="6"/>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_11*i*7"/>
  <p:tag name="KSO_WM_UNIT_INDEX" val="7"/>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0.32"/>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NOCLEAR" val="0"/>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FILL_FORE_SCHEMECOLOR_INDEX_1" val="14"/>
  <p:tag name="KSO_WM_UNIT_FILL_FORE_SCHEMECOLOR_INDEX_1_BRIGHTNESS" val="0"/>
  <p:tag name="KSO_WM_UNIT_FILL_FORE_SCHEMECOLOR_INDEX_1_POS" val="0"/>
  <p:tag name="KSO_WM_UNIT_FILL_FORE_SCHEMECOLOR_INDEX_1_TRANS" val="1"/>
  <p:tag name="KSO_WM_UNIT_HIGHLIGHT" val="0"/>
  <p:tag name="KSO_WM_UNIT_ID" val="_0*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3"/>
  <p:tag name="KSO_WM_UNIT_INDEX" val="3"/>
  <p:tag name="KSO_WM_UNIT_LAYERLEVEL" val="1"/>
  <p:tag name="KSO_WM_UNIT_LINE_FILL_TYPE" val="2"/>
  <p:tag name="KSO_WM_UNIT_LINE_FORE_SCHEMECOLOR_INDEX" val="5"/>
  <p:tag name="KSO_WM_UNIT_LINE_FORE_SCHEMECOLOR_INDEX_BRIGHTNESS" val="0"/>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5"/>
  <p:tag name="KSO_WM_UNIT_INDEX" val="5"/>
  <p:tag name="KSO_WM_UNIT_LAYERLEVEL" val="1"/>
  <p:tag name="KSO_WM_UNIT_LINE_FILL_TYPE" val="2"/>
  <p:tag name="KSO_WM_UNIT_LINE_FORE_SCHEMECOLOR_INDEX" val="5"/>
  <p:tag name="KSO_WM_UNIT_LINE_FORE_SCHEMECOLOR_INDEX_BRIGHTNESS" val="0"/>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5.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_0**"/>
  <p:tag name="KSO_WM_UNIT_LAYERLEVEL" val="1"/>
</p:tagLst>
</file>

<file path=ppt/tags/tag136.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311"/>
  <p:tag name="KSO_WM_TEMPLATE_MASTER_TYPE" val="0"/>
  <p:tag name="KSO_WM_TEMPLATE_SUBCATEGORY" val="29"/>
  <p:tag name="KSO_WM_TEMPLATE_THUMBS_INDEX" val="1、9"/>
</p:tagLst>
</file>

<file path=ppt/tags/tag138.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b*1"/>
  <p:tag name="KSO_WM_UNIT_INDEX" val="1"/>
  <p:tag name="KSO_WM_UNIT_ISCONTENTSTITLE" val="0"/>
  <p:tag name="KSO_WM_UNIT_ISNUMDGMTITLE" val="0"/>
  <p:tag name="KSO_WM_UNIT_LAYERLEVEL" val="1"/>
  <p:tag name="KSO_WM_UNIT_NOCLEAR" val="0"/>
  <p:tag name="KSO_WM_UNIT_PRESET_TEXT" val=" WPS,a click to unlimited possibilities"/>
  <p:tag name="KSO_WM_UNIT_TYPE" val="b"/>
  <p:tag name="KSO_WM_UNIT_VALUE" val="17"/>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a*1"/>
  <p:tag name="KSO_WM_UNIT_INDEX" val="1"/>
  <p:tag name="KSO_WM_UNIT_ISCONTENTSTITLE" val="0"/>
  <p:tag name="KSO_WM_UNIT_ISNUMDGMTITLE" val="0"/>
  <p:tag name="KSO_WM_UNIT_LAYERLEVEL" val="1"/>
  <p:tag name="KSO_WM_UNIT_NOCLEAR" val="0"/>
  <p:tag name="KSO_WM_UNIT_PRESET_TEXT" val="添加文档标题"/>
  <p:tag name="KSO_WM_UNIT_TYPE" val="a"/>
  <p:tag name="KSO_WM_UNIT_VALUE" val="10"/>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1.xml><?xml version="1.0" encoding="utf-8"?>
<p:tagLst xmlns:p="http://schemas.openxmlformats.org/presentationml/2006/main">
  <p:tag name="KSO_WM_BEAUTIFY_FLAG" val="#wm#"/>
  <p:tag name="KSO_WM_SLIDE_CONTENT_AREA" val="{&quot;left&quot;:&quot;312.85&quot;,&quot;top&quot;:&quot;117.3&quot;,&quot;width&quot;:&quot;619.95&quot;,&quot;height&quot;:&quot;244.5&quot;}"/>
  <p:tag name="KSO_WM_SLIDE_ID" val="custom20230311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311"/>
  <p:tag name="KSO_WM_TEMPLATE_MASTER_TYPE" val="0"/>
  <p:tag name="KSO_WM_TEMPLATE_SUBCATEGORY" val="29"/>
  <p:tag name="KSO_WM_TEMPLATE_THUMBS_INDEX" val="1、9"/>
</p:tagLst>
</file>

<file path=ppt/tags/tag142.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3.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4.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i*1_1_1"/>
  <p:tag name="KSO_WM_UNIT_INDEX" val="1_1_1"/>
  <p:tag name="KSO_WM_UNIT_LAYERLEVEL" val="1_1_1"/>
  <p:tag name="KSO_WM_UNIT_PRESET_TEXT" val="01."/>
  <p:tag name="KSO_WM_UNIT_SUBTYPE" val="d"/>
  <p:tag name="KSO_WM_UNIT_TYPE" val="l_h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a*1_1_1"/>
  <p:tag name="KSO_WM_UNIT_INDEX" val="1_1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46.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i*1_2_1"/>
  <p:tag name="KSO_WM_UNIT_INDEX" val="1_2_1"/>
  <p:tag name="KSO_WM_UNIT_LAYERLEVEL" val="1_1_1"/>
  <p:tag name="KSO_WM_UNIT_PRESET_TEXT" val="02."/>
  <p:tag name="KSO_WM_UNIT_SUBTYPE" val="d"/>
  <p:tag name="KSO_WM_UNIT_TYPE" val="l_h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a*1_2_1"/>
  <p:tag name="KSO_WM_UNIT_INDEX" val="1_2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48.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i*1_3_1"/>
  <p:tag name="KSO_WM_UNIT_INDEX" val="1_3_1"/>
  <p:tag name="KSO_WM_UNIT_LAYERLEVEL" val="1_1_1"/>
  <p:tag name="KSO_WM_UNIT_PRESET_TEXT" val="03."/>
  <p:tag name="KSO_WM_UNIT_SUBTYPE" val="d"/>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a*1_3_1"/>
  <p:tag name="KSO_WM_UNIT_INDEX" val="1_3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0.xml><?xml version="1.0" encoding="utf-8"?>
<p:tagLst xmlns:p="http://schemas.openxmlformats.org/presentationml/2006/main">
  <p:tag name="KSO_WM_BEAUTIFY_FLAG" val="#wm#"/>
  <p:tag name="KSO_WM_DIAGRAM_COLOR_MATCH_VALUE" val="{&quot;shape&quot;:{&quot;fill&quot;:{&quot;gradient&quot;:[{&quot;brightness&quot;:0.4000000059604645,&quot;colorType&quot;:1,&quot;foreColorIndex&quot;:5,&quot;pos&quot;:0,&quot;transparency&quot;:0.20000000298023224},{&quot;brightness&quot;:0,&quot;colorType&quot;:1,&quot;foreColorIndex&quot;:6,&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i*1_4_1"/>
  <p:tag name="KSO_WM_UNIT_INDEX" val="1_4_1"/>
  <p:tag name="KSO_WM_UNIT_LAYERLEVEL" val="1_1_1"/>
  <p:tag name="KSO_WM_UNIT_PRESET_TEXT" val="04."/>
  <p:tag name="KSO_WM_UNIT_SUBTYPE" val="d"/>
  <p:tag name="KSO_WM_UNIT_TYPE" val="l_h_i"/>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438.6035433070866,&quot;width&quot;:396.61417322834666}"/>
  <p:tag name="KSO_WM_TAG_VERSION" val="1.0"/>
  <p:tag name="KSO_WM_TEMPLATE_CATEGORY" val="custom"/>
  <p:tag name="KSO_WM_TEMPLATE_INDEX" val="20230311"/>
  <p:tag name="KSO_WM_UNIT_COMPATIBLE" val="0"/>
  <p:tag name="KSO_WM_UNIT_DIAGRAM_ISNUMVISUAL" val="0"/>
  <p:tag name="KSO_WM_UNIT_DIAGRAM_ISREFERUNIT" val="0"/>
  <p:tag name="KSO_WM_UNIT_HIGHLIGHT" val="0"/>
  <p:tag name="KSO_WM_UNIT_ID" val="custom20230311_4*l_h_a*1_4_1"/>
  <p:tag name="KSO_WM_UNIT_INDEX" val="1_4_1"/>
  <p:tag name="KSO_WM_UNIT_ISCONTENTSTITLE" val="1"/>
  <p:tag name="KSO_WM_UNIT_ISNUMDGMTITLE" val="0"/>
  <p:tag name="KSO_WM_UNIT_LAYERLEVEL" val="1_1_1"/>
  <p:tag name="KSO_WM_UNIT_NOCLEAR" val="0"/>
  <p:tag name="KSO_WM_UNIT_PRESET_TEXT" val="单击添加目录标题"/>
  <p:tag name="KSO_WM_UNIT_TYPE" val="l_h_a"/>
  <p:tag name="KSO_WM_UNIT_VALUE" val="27"/>
</p:tagLst>
</file>

<file path=ppt/tags/tag152.xml><?xml version="1.0" encoding="utf-8"?>
<p:tagLst xmlns:p="http://schemas.openxmlformats.org/presentationml/2006/main">
  <p:tag name="KSO_WM_BEAUTIFY_FLAG" val="#wm#"/>
  <p:tag name="KSO_WM_DIAGRAM_GROUP_CODE" val="l1-1"/>
  <p:tag name="KSO_WM_SLIDE_DIAGTYPE" val="l"/>
  <p:tag name="KSO_WM_SLIDE_ID" val="custom20230311_4"/>
  <p:tag name="KSO_WM_SLIDE_INDEX" val="4"/>
  <p:tag name="KSO_WM_SLIDE_ITEM_CNT" val="4"/>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53.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4.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ONE"/>
  <p:tag name="KSO_WM_UNIT_TYPE" val="e"/>
  <p:tag name="KSO_WM_UNIT_VALUE" val="6"/>
</p:tagLst>
</file>

<file path=ppt/tags/tag155.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15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5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6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9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0"/>
  <p:tag name="KSO_WM_UNIT_CONTENT_GROUP_TYPE" val="contentchip"/>
  <p:tag name="KSO_WM_UNIT_DIAGRAM_ISNUMVISUAL" val="0"/>
  <p:tag name="KSO_WM_UNIT_DIAGRAM_ISREFERUNIT" val="0"/>
  <p:tag name="KSO_WM_UNIT_HIGHLIGHT" val="0"/>
  <p:tag name="KSO_WM_UNIT_ID" val="custom2023031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311"/>
  <p:tag name="KSO_WM_UNIT_COMPATIBLE" val="1"/>
  <p:tag name="KSO_WM_UNIT_CONTENT_GROUP_TYPE" val="contentchip"/>
  <p:tag name="KSO_WM_UNIT_DIAGRAM_ISNUMVISUAL" val="0"/>
  <p:tag name="KSO_WM_UNIT_DIAGRAM_ISREFERUNIT" val="0"/>
  <p:tag name="KSO_WM_UNIT_HIGHLIGHT" val="0"/>
  <p:tag name="KSO_WM_UNIT_ID" val="custom20230311_7*e*1"/>
  <p:tag name="KSO_WM_UNIT_INDEX" val="1"/>
  <p:tag name="KSO_WM_UNIT_LAYERLEVEL" val="1"/>
  <p:tag name="KSO_WM_UNIT_NOCLEAR" val="0"/>
  <p:tag name="KSO_WM_UNIT_PRESET_TEXT" val="PART TWO"/>
  <p:tag name="KSO_WM_UNIT_TYPE" val="e"/>
  <p:tag name="KSO_WM_UNIT_VALUE" val="6"/>
</p:tagLst>
</file>

<file path=ppt/tags/tag210.xml><?xml version="1.0" encoding="utf-8"?>
<p:tagLst xmlns:p="http://schemas.openxmlformats.org/presentationml/2006/main">
  <p:tag name="KSO_WM_BEAUTIFY_FLAG" val="#wm#"/>
  <p:tag name="KSO_WM_SLIDE_CONTENT_AREA" val="{&quot;left&quot;:&quot;379.35&quot;,&quot;top&quot;:&quot;120.4&quot;,&quot;width&quot;:&quot;569.05&quot;,&quot;height&quot;:&quot;244.5&quot;}"/>
  <p:tag name="KSO_WM_SLIDE_ID" val="custom20230311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311"/>
  <p:tag name="KSO_WM_TEMPLATE_MASTER_TYPE" val="0"/>
  <p:tag name="KSO_WM_TEMPLATE_SUBCATEGORY" val="29"/>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2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00000000001}"/>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35409448818893,&quot;width&quot;:830.77496062992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24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01">
      <a:dk1>
        <a:srgbClr val="000000"/>
      </a:dk1>
      <a:lt1>
        <a:srgbClr val="FFFFFF"/>
      </a:lt1>
      <a:dk2>
        <a:srgbClr val="260C60"/>
      </a:dk2>
      <a:lt2>
        <a:srgbClr val="D7E3FA"/>
      </a:lt2>
      <a:accent1>
        <a:srgbClr val="6124E5"/>
      </a:accent1>
      <a:accent2>
        <a:srgbClr val="4E4DE7"/>
      </a:accent2>
      <a:accent3>
        <a:srgbClr val="3A76E9"/>
      </a:accent3>
      <a:accent4>
        <a:srgbClr val="279EEA"/>
      </a:accent4>
      <a:accent5>
        <a:srgbClr val="13C7EC"/>
      </a:accent5>
      <a:accent6>
        <a:srgbClr val="36D8D4"/>
      </a:accent6>
      <a:hlink>
        <a:srgbClr val="0563C1"/>
      </a:hlink>
      <a:folHlink>
        <a:srgbClr val="954F72"/>
      </a:folHlink>
    </a:clrScheme>
    <a:fontScheme name="自定义 89">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53</Paragraphs>
  <Slides>12</Slides>
  <Notes>0</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12</vt:i4>
      </vt:variant>
    </vt:vector>
  </HeadingPairs>
  <TitlesOfParts>
    <vt:vector baseType="lpstr" size="19">
      <vt:lpstr>Arial</vt:lpstr>
      <vt:lpstr>Calibri</vt:lpstr>
      <vt:lpstr>MiSans Heavy</vt:lpstr>
      <vt:lpstr>MiSans</vt:lpstr>
      <vt:lpstr>Wingdings</vt:lpstr>
      <vt:lpstr>微软雅黑</vt:lpstr>
      <vt:lpstr>Office Theme</vt:lpstr>
      <vt:lpstr>沪教版化学精品课件《二氧化碳的实验室制法》</vt:lpstr>
      <vt:lpstr>目录</vt:lpstr>
      <vt:lpstr>课件简介</vt:lpstr>
      <vt:lpstr>课件背景</vt:lpstr>
      <vt:lpstr>课件目的</vt:lpstr>
      <vt:lpstr>适用对象</vt:lpstr>
      <vt:lpstr>课件特点</vt:lpstr>
      <vt:lpstr>课件内容</vt:lpstr>
      <vt:lpstr>实验室制取二氧化碳的原理</vt:lpstr>
      <vt:lpstr>实验器材介绍</vt:lpstr>
      <vt:lpstr>实验步骤及注意事项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2024-09-11T22:58:29.924</cp:lastPrinted>
  <dcterms:created xsi:type="dcterms:W3CDTF">2024-09-11T14:58:29Z</dcterms:created>
  <dcterms:modified xsi:type="dcterms:W3CDTF">2024-09-11T14:58:32Z</dcterms:modified>
</cp:coreProperties>
</file>