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96D43-CB42-4FD8-B04E-D00F793CC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9C42C-CDF4-4063-890D-99E17124E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C04FA-F32A-4C08-A197-C1F4EB003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F8182-C998-4AA1-A3AF-C3DBF3210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CC8BC5-AB36-4FAE-B9EF-E80F97AAC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A495B7-9363-478B-A869-5CDE9AE0C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AA028B-CE88-4DF7-A230-D1B54AF51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A82DE-652E-42F1-BE3A-EAD8D9EC0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094E5-C971-41C4-A956-C99D5582E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9D2D9-C72D-4BBE-B1AA-24860C6FF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60E07-8C53-4738-9DF3-7C4602C83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2000220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肠梗阻护理查房完整版PPT课件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肠梗阻的护理措施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肠梗阻的预防与康复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肠梗阻的定义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肠梗阻是指肠道内容物在肠道中受阻，无法正常通过，导致一系列症状和体征的疾病。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肠梗阻的原因有多种，包括肠道肿瘤、肠粘连、炎症、异物等。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肠梗阻的症状包括腹痛、呕吐、腹胀、停止自肛门排气排便等。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肠梗阻的分类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按梗阻部位分类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可分为高位肠梗阻、低位肠梗阻和结肠梗阻。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按梗阻程度分类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可分为完全性肠梗阻和不完全性肠梗阻。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按发病缓急分类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可分为急性和慢性肠梗阻。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肠梗阻的症状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12983" b="12983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肠梗阻时，肠道蠕动增强，导致腹痛。腹痛多为阵发性，呈绞痛或胀痛。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停止自肛门排气排便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肠梗阻时，肠道内容物无法通过肠道，导致停止自肛门排气排便。这是肠梗阻的重要症状之一。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呕吐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肠梗阻时，肠道内容物无法通过肠道，可引起呕吐。呕吐物多为胃液、胆汁和食物残渣。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腹胀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肠梗阻时，肠道内气体和液体无法排出，导致腹胀。腹胀程度与梗阻部位和程度有关。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肠梗阻的护理措施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4290" r="14290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保持病室环境整洁、安静，为患者提供舒适的休养环境。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定期记录患者体温、脉搏、呼吸、血压等生命体征，观察病情变化。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协助患者采取舒适的体位，如半卧位或侧卧位，有助于减轻腹痛和呕吐。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保持呼吸道通畅，及时清理口腔和呼吸道分泌物，防止呕吐物误吸。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密切观察患者腹部症状和体征，如腹痛、腹胀、呕吐等，记录呕吐物的性质、颜色、量等。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注意观察患者排便情况，如排便次数、量、性质等，判断肠梗阻是否解除。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0" name="TextBox 40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观察患者是否有脱水症状，如口干、尿少等，及时补充水分和电解质。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观察患者是否有感染症状，如发热、白细胞计数增高等，及时处理。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4" name="Freeform 44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47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在禁食期间，遵医嘱为患者补充足够的营养和水分，以满足身体需求。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保持口腔清洁，预防口腔感染。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待肠梗阻缓解后，可逐渐恢复进食。开始时以流质食物为主，逐渐过渡到半流质食物和软食。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注意观察进食后腹部症状和体征的变化，如出现异常应及时停止进食并通知医生。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https://d.book118.com/636120002204010034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2024-09-04T03:48:15.191</cp:lastPrinted>
  <dcterms:created xsi:type="dcterms:W3CDTF">2024-09-03T19:48:15Z</dcterms:created>
  <dcterms:modified xsi:type="dcterms:W3CDTF">2024-09-03T19:48:17Z</dcterms:modified>
</cp:coreProperties>
</file>