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B8B98-C34B-4DEC-A1E6-9FC2DECAA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6AC70-BD8A-4776-85A3-054668F54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3187E-48CA-4BA1-8F38-DA1F3233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1BEEA-05F5-4C31-B77D-E6650C2CC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B22E8-502E-4111-8939-C31B0A20C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BB6E0-BD21-4862-9C09-FC581FB0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A191B-D866-4048-8029-CD503AB9F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EFD05-D9CC-4400-861F-0A6606F5C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3475E-3B5C-479B-A494-753FF1D7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4D79-A541-4A8C-826E-C6012D85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F330D-88B1-4805-8F34-9A24AC59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2012023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申报项目的立项要求课件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立项要求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申报材料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分析项目所在领域的市场状况、竞争态势和发展趋势，阐述项目的产生背景和必要性。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介绍与项目相关的技术发展水平、最新进展和未来趋势，说明项目的技术基础和可行性。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技术发展状况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明确项目的总体目标和期望成果，如提高生产效率、降低成本、创新产品或服务、拓展市场份额等。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列举项目实施的具体目标，包括要解决的问题、要达成的指标和要实现的功能等。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2" r="239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说明项目所需的人力、物力、财力等资源，包括人员配备、设备需求和预算等。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明确项目所包含的主要工作内容和任务，如研发、生产、市场推广等。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确定项目的实施期限和时间节点，如项目的启动、计划完成和结束时间。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立项要求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全面了解目标市场的需求、潜在需求以及竞争态势，为项目提供明确的市场定位。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基于历史数据和市场趋势，预测未来市场需求，为项目提供长期的发展空间。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评估现有技术水平，确定项目所需的核心技术及可行性。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制定项目的技术实施方案，明确技术难点及解决方案。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对项目的总投资进行详细估算，包括设备、人力、运营等成本。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预测项目实施后的预期收益，包括经济效益、社会效益等。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https://d.book118.com/636120120233010032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2024-09-01T07:03:40.649</cp:lastPrinted>
  <dcterms:created xsi:type="dcterms:W3CDTF">2024-08-31T23:03:40Z</dcterms:created>
  <dcterms:modified xsi:type="dcterms:W3CDTF">2024-08-31T23:03:42Z</dcterms:modified>
</cp:coreProperties>
</file>