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C93187-38A1-434D-AA28-8933405A0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236BE1-1101-4778-ACC6-8209B99CA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71A08-9E68-40F8-8C89-F504A9A9F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3DB60A-00A2-44DC-89EB-82D14FFF1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E48ED6-9CFE-440D-94D5-98F00CF4B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CB8AC8-69F8-4CF8-A12F-130E60156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6DA91B-DE3C-452E-8C8B-A62611010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9A4534-2740-4F28-A9DC-98521E52E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E51D25-F209-40E3-B1EA-5CB9D8D27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9614A-EE37-4176-96FE-A780D174D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0B195-2881-441B-BA71-207C03EF3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12103401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病毒式营销传播地产项目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病毒式营销概述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病毒式营销策略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病毒式营销地产项目案例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如何制定有效的病毒式营销策略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病毒式营销的挑战与解决方案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未来病毒式营销的趋势与展望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病毒式营销概述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病毒式营销是一种利用社交网络、电子邮件、短信等渠道，通过口碑传播、分享、转发等方式，将信息快速传播给目标受众的营销策略。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低成本、高效、传播速度快、受众精准、口碑传播等。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890" b="68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197" b="119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病毒式营销的重要性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提高品牌知名度和影响力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通过口碑传播，迅速扩大品牌知名度和影响力。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促进销售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通过转发和分享，提高产品或服务的曝光率和销售量。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建立品牌忠诚度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通过口碑传播，提高消费者对品牌的信任和忠诚度。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病毒式营销起源于互联网初期，随着社交媒体的兴起而逐渐受到重视和应用。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随着移动互联网的普及和社交媒体平台的不断涌现，病毒式营销的应用范围和效果不断提升。未来，随着人工智能、大数据等技术的发展，病毒式营销将更加精准和智能化。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6" r="2403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病毒式营销的历史与发展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病毒式营销策略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创建高质量、有价值的内容，吸引目标受众的注意力，激发他们的兴趣和好奇心。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内容形式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采用多种形式的内容，如文章、视频、图片等，以满足不同受众的需求和偏好。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内容传播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通过社交媒体、博客、论坛等渠道，将内容传播给更广泛的受众，提高品牌知名度和曝光率。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选择适合目标受众的社交媒体平台，如微信、微博、抖音等。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平台选择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积极与受众互动，回答问题、回复评论，鼓励受众参与讨论和分享。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互动与参与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在社交媒体平台上投放广告，增加品牌曝光和知名度。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广告投放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口碑传播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通过客户口口相传，将良好口碑传播给更多潜在客户。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推荐策略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鼓励满意的客户向亲友推荐项目，给予推荐奖励或优惠。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提供优质的产品和服务，满足客户需求，提高客户满意度。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口碑营销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167" r="131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邀请机制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设计独特的邀请机制，如邀请好友加入、组团购买等。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奖励与优惠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给予被邀请人和邀请人一定的奖励或优惠，如折扣、积分等。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限制与稀缺感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营造稀缺感和紧迫感，促使客户尽快行动，提高转化率。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邀请制营销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病毒式营销地产项目案例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533" r="2753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创新性城市规划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碧桂园森林城市采用独特的城市规划设计，将自然生态与现代建筑融为一体，打造出宜居、宜游、宜业的现代化新城。通过创新的规划和宣传，该项目吸引了大量关注和客户，实现了病毒式营销传播。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成功案例一：碧桂园森林城市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高科技智能化社区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万科天空之城以高科技智能化为核心，提供全方位的智能家居、智能安防等服务，打造出高效、便捷、安全的居住环境。通过高科技元素的宣传和推广，该项目吸引了大量科技爱好者和年轻家庭，实现了病毒式营销传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成功案例二：万科天空之城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https://d.book118.com/636121034013010052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2024-09-18T04:03:53.992</cp:lastPrinted>
  <dcterms:created xsi:type="dcterms:W3CDTF">2024-09-17T20:03:54Z</dcterms:created>
  <dcterms:modified xsi:type="dcterms:W3CDTF">2024-09-17T20:03:56Z</dcterms:modified>
</cp:coreProperties>
</file>