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45A397-F365-4A19-9767-9D98FDFCB2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DBA060-0B35-487B-BB7E-D64F0DA9AA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4A9E6E-3D1C-4BC5-848D-E4A9B2070F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DB036E-3B1E-4372-AF1D-04EC4288CB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B69FBD3-1F15-4635-B28D-1684BBAC4F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26593B0-3BCB-41FB-860F-B53EDB0B46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D430E85-6861-4EA0-BFE3-0FD32B25E9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8E851A-B580-4D61-B299-8E5833C713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5F7E21-7775-432A-907B-474A25CF4E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6FA269-59D9-427A-89D5-8D95AEBDFC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453EBC-E7F8-49D7-AE44-97D47A18BB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612123012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护理质量安全与风险管理的强弱与机遇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护理质量安全概述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风险管理在护理中的应用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护理质量安全与风险管理的关系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当前面临的机遇与挑战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提升护理质量安全与风险管理能力的建议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护理质量安全概述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61" r="2506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护理质量安全定义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护理质量安全是指医疗机构在护理服务过程中，采取必要的措施和手段，确保患者得到安全、有效、及时、满意的护理服务，同时最大限度地降低医疗风险和不良事件的发生。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量安全是医疗质量的重要组成部分，直接关系到患者的生命安全和身体健康。提高护理质量安全水平，有助于提升医疗机构整体服务质量和患者满意度，减少医疗纠纷和不良事件的发生，促进医疗事业的可持续发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3406" r="2340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国内现状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近年来，我国护理质量安全水平不断提升，但仍存在一些问题和挑战，如护理人员素质参差不齐、护理管理制度不完善、患者安全意识不强等。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国外现状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发达国家在护理质量安全方面起步较早，建立了完善的护理管理制度和监管体系，注重护理人员的教育和培训，强调患者安全和满意度。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未来，随着医疗技术的不断进步和人们健康需求的提高，护理质量安全将更加注重个性化、人性化服务，加强信息化建设和智能化应用，提高护理服务的效率和质量。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护理质量安全受到多种因素的影响，包括护理人员素质、护理管理制度、医疗设备与药品管理、患者自身因素等。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影响因素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当前，护理质量安全面临着一些挑战，如护理人员短缺、工作压力大、职业倦怠等问题，以及新技术、新设备的应用带来的新挑战。同时，患者安全意识的提高也对护理质量安全提出了更高的要求。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影响因素与挑战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风险管理在护理中的应用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987" r="1298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通过收集和分析护理过程中的各类数据和信息，及时发现潜在的风险因素和安全隐患。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运用专业评估工具和方法，对识别出的风险进行定量或定性评估，确定风险级别和可能造成的危害。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风险识别与评估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风险应对策略与措施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预防措施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针对识别出的风险，制定相应的预防措施，如完善护理流程、提高护理人员技能等，以降低风险发生的可能性。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应急处理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建立应急处理机制，对突发的风险事件进行快速响应和处理，减轻风险带来的损失。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通过对护理过程和结果的持续监测和分析，不断改进风险管理措施，提高护理质量和安全水平。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风险监测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建立风险监测体系，定期对护理过程中的风险进行监测和评估，及时发现和处理新的风险因素。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持续改进与监测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护理质量安全与风险管理的关系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提升护理质量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通过风险管理，可以识别和预防潜在的安全隐患，减少护理过程中的差错和事故，从而提升护理质量。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强化风险管理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护理质量的提升可以降低风险事件的发生概率，进而减少风险管理的工作量和难度，强化风险管理效果。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相互促进作用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护理质量安全与风险管理在制度流程上存在交叉点，通过协同工作可以完善相关制度和流程，提高工作效率。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完善制度流程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护理质量安全与风险管理在信息资源上存在共享空间，通过信息共享可以及时发现和处理问题，提升管理效果。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共享信息资源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协同提升效果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成功案例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某医院通过实施护理质量安全与风险管理联动机制，成功降低了压疮、跌倒等护理风险事件的发生率，提高了患者满意度。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失败案例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某养老院在护理过程中忽视了风险管理的重要性，导致多名老人发生意外摔倒事件，严重影响了养老院的声誉和服务质量。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经验教训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护理质量安全与风险管理密不可分，必须同时重视并采取相应的措施，才能确保患者的安全和满意度。同时，要不断完善相关制度和流程，提高医护人员的风险意识和应对能力。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https://d.book118.com/636121230120010040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2024-09-06T22:02:59.231</cp:lastPrinted>
  <dcterms:created xsi:type="dcterms:W3CDTF">2024-09-06T14:02:59Z</dcterms:created>
  <dcterms:modified xsi:type="dcterms:W3CDTF">2024-09-06T14:03:01Z</dcterms:modified>
</cp:coreProperties>
</file>