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8B389-5F04-42C6-8919-8C78D537F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4CA9D-E610-4278-B4D4-5115D17AA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BAF73-EC29-4719-9FC2-F5D9F893D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08989E-AF70-4B02-A7B5-54AE2EE68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05B7B2-E197-4661-885B-68B7DDBF8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0890C7-5331-4B58-9145-C2351B6AB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D80226-753A-4141-9350-F95FF7F39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D503B3-4808-459A-BCA2-F95D85CDE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53AF9-EA93-435E-B0B6-D7C0BD0E8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C0DA7-A0E4-4CD8-8939-3B537A808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C8B52-C3BF-4276-A9F3-AEFFCA122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22005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学院学生会文艺部工作总结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本学期文艺部工作回顾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文艺部工作亮点与特色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通过组织丰富多彩的文艺活动，促进学生全面发展，提高学生综合素质。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提高学生综合素质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文艺部致力于传承和弘扬学校优良的校园文化，营造积极向上、健康文明的校园氛围。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传承和弘扬校园文化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发现和培养一批具有文艺特长和组织能力的学生骨干，为校园文化建设贡献力量。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培养学生文艺骨干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汇报文艺部在活动策划、组织、执行等方面的工作情况。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活动策划与执行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介绍文艺团队的组建、培训、管理等方面的经验和成果。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文艺团队建设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阐述文艺部在校园文化推广方面的措施和成效。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校园文化推广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展望文艺部未来的工作计划和发展方向。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未来工作展望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5287" r="1528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本学期文艺部工作回顾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部长及副部长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负责整体规划和指导，协调各方资源，确保工作顺利进行。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干事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协助部长和副部长完成各项任务，积极参与文艺部日常工作和活动。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广泛招募有文艺特长和兴趣的同学，为各项活动的顺利开展提供有力支持。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组织架构及人员配置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策划并组织了迎新晚会，为新生呈现了一场精彩的演出，展示了学院的文化底蕴和同学们的才艺。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迎新晚会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成功举办了校园歌手大赛，吸引了众多同学积极参与，提升了同学们的歌唱水平和舞台表现力。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校园歌手大赛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排练并演出了多部话剧，让同学们在欣赏高质量演出的同时，也提高了同学们的戏剧素养和审美能力。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话剧演出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活动策划与执行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宣传推广与成果展示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海报宣传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设计并制作了精美的海报，张贴在校园各个角落，吸引了同学们的广泛关注。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网络推广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利用微信公众号、QQ群等网络平台进行宣传推广，扩大了活动的影响力。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成果展示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通过照片、视频等多种形式展示活动成果，让同学们更加直观地感受到文艺部的工作成果和同学们的才艺魅力。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文艺部工作亮点与特色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推广校园文化艺术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通过举办艺术展览、文化讲座等活动，促进校园文化的传播和艺术氛围的形成。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打造精品文艺节目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注重节目质量和内涵，创作和排练具有思想性、艺术性和观赏性的文艺节目。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举办多样化文艺活动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组织音乐会、舞蹈大赛、话剧表演等，丰富学生课余生活，提升学生艺术素养。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创新活动形式和内容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促进部门内部交流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定期召开部门会议，分享工作经验和创意，加强团队成员之间的沟通和协作。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与其他部门协同工作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积极与学院学生会其他部门沟通合作，共同策划和组织大型活动，提高工作效率和效果。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寻求外部资源支持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主动与校内外文艺团体、艺术机构等联系，争取更多的资源支持和合作机会。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加强与其他部门的合作与交流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扩大学生参与范围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降低活动门槛，鼓励更多学生参与文艺活动，提供展示才艺的平台。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关注学生需求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通过问卷调查、座谈会等方式，了解学生文艺需求和兴趣点，有针对性地开展活动。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提高活动质量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注重活动的细节和流程安排，提供优质的音响、灯光等设备支持，确保活动的顺利进行和观众的满意度。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提高学生参与度和满意度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https://d.book118.com/636122005011010050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2024-09-15T03:52:26.569</cp:lastPrinted>
  <dcterms:created xsi:type="dcterms:W3CDTF">2024-09-14T19:52:26Z</dcterms:created>
  <dcterms:modified xsi:type="dcterms:W3CDTF">2024-09-14T19:52:28Z</dcterms:modified>
</cp:coreProperties>
</file>