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DDDCD-3115-4C68-8F76-E00D2ADFB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82209-7015-4529-9816-D6099DEDD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7BBBF-497B-4FAA-8ED3-9C07747F2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C3E6A-5B37-474A-80DA-97875F01E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B45D7-126B-451C-AB8B-F2C35B7A2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9A6C98-FFFF-475A-A224-A2FB7BC3A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B37FCF-EC4D-4D3C-854C-F5E5925EF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9370C-6F11-40D3-B88D-BC58DCE31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EEE16-FF14-4B72-A15F-7B6616C7C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63EFD-418E-499E-9DF2-DD3661923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3AA4A-BFB4-436C-A7E1-5D75D7BA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24220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九年级道德与法治下册第七单元法律的生命力在于实施第2框法治中国\n## 1.法治中国的基本概念及其重要性\n### 1.1法治中国的定义及其核心要义\n### 1.2法治中国的重要性及其对国家治理的影响\n### 1.3法治中国与依法治国、依法行政的关系\n## 2.法治中国建设的发展历程与成就\n### 2.1新中国成立以来法治中国建设的发展历程\n### 2.2法治中国建设取得的显著成就及其影响\n### 2.3法治中国建设与全面深化改革的关系\n## 3.法治中国建设的挑战与对策\n### 3.1法治中国建设面临的主要挑战及其原因\n### 3.2加强法治中国建设的对策建议\n### 3.3法治中国建设与全面从严治党的关系\n## 4.法治中国建设与公民参与\n### 4.1公民参与在法治中国建设中的作用及其意义\n### 4.2公民参与法治中国建设的途径与方式\n### 4.3提高公民参与法治中国建设的能力与素质\n## 5.法治中国建设与构建人类命运共同体\n### 5.1法治中国建设与构建人类命运共同体的关系\n### 5.2法治中国建设在国际合作与交流中的作用\n### 5.3法治中国建设与推动全球治理体系变革的关系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九年级道德与法治下册第七单元法律的生命力在于实施第2框法治中国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法治中国的基本概念及其重要性</a:t>
            </a:r>
            <a:endParaRPr/>
          </a:p>
        </p:txBody>
      </p:sp>
      <p:sp>
        <p:nvSpPr>
          <p:cNvPr id="8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法治中国是指在中国共产党的领导下，坚持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依法治国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依法执政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依法行政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，共同推进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法治国家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法治政府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法治社会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建设，实现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科学立法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严格执法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公正司法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全民守法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的社会主义现代化国家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依法治国：坚持依法治国基本方略，保证国家各项工作依法进行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依法执政：中国共产党依据宪法和法律治国理政，保证党的主张和人民意志的有机统一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依法行政：行政机关坚持依法行政，提高行政效能，维护社会公平正义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法治国家：坚持法治国家、法治政府、法治社会一体建设，实现国家治理体系和治理能力现代化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科学立法：完善立法体制，提高立法质量，以良法促进发展、保障善治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严格执法：加强执法队伍建设，提高执法效能，维护法律权威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公正司法：深化司法体制改革，保证司法公正，提高司法公信力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全民守法：增强全民法治观念，推动全社会尊法学法守法用法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法治中国的核心要义是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坚持党的领导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人民当家作主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依法治国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的有机统一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坚持党的领导：确保法治中国建设的正确方向，发挥党总揽全局、协调各方的领导核心作用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坚持人民当家作主：实现法治中国建设的根本目的，保障人民权益，促进人的全面发展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依法治国：实现法治中国建设的基本途径，保证国家各项工作依法进行，维护社会公平正义</a:t>
            </a:r>
            <a:endParaRPr/>
          </a:p>
        </p:txBody>
      </p: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法治中国的定义及其核心要义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1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法治中国建设是国家治理体系和治理能力现代化的必然要求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法治是国家治理体系和治理能力的重要支柱，对国家治理具有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根本性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全局性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法治中国建设有助于完善国家治理体系，提高治理能力，实现国家治理的现代化</a:t>
                </a:r>
                <a:endParaRPr/>
              </a:p>
            </p:txBody>
          </p:sp>
        </p:grpSp>
        <p:grpSp>
          <p:nvGrpSpPr>
            <p:cNvPr id="12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法治中国建设是全面深化改革的有力保障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改革需要法治引领，法治为改革提供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法治中国建设有助于破解改革难题，推动改革向纵深发展，实现全面深化改革的总目标</a:t>
                </a:r>
                <a:endParaRPr/>
              </a:p>
            </p:txBody>
          </p:sp>
        </p:grpSp>
        <p:grpSp>
          <p:nvGrpSpPr>
            <p:cNvPr id="12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法治中国建设是维护国家安全、社会稳定、人民幸福的迫切需要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法治是维护国家安全、社会稳定的重要手段，有助于预防和化解社会矛盾，维护社会和谐稳定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法治中国建设有助于保障人民权益，实现社会公平正义，提高人民生活水平</a:t>
                </a:r>
                <a:endParaRPr/>
              </a:p>
            </p:txBody>
          </p:sp>
        </p:grpSp>
      </p:grp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法治中国的重要性及其对国家治理的影响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法治中国与依法治国：法治中国是依法治国在中国特色社会主义新时代的生动实践，是依法治国的高级阶段和目标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依法治国是法治中国建设的基本途径，为实现法治中国提供法制保障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法治中国建设是依法治国的具体体现，为实现全面依法治国奠定坚实基础</a:t>
                </a:r>
                <a:endParaRPr/>
              </a:p>
            </p:txBody>
          </p:sp>
        </p:grpSp>
        <p:grpSp>
          <p:nvGrpSpPr>
            <p:cNvPr id="1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法治中国与依法行政：法治中国要求政府坚持依法行政，提高行政效能，维护社会公平正义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依法行政是法治中国建设的重要组成部分，对法治中国建设具有重要作用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法治中国建设有助于推动依法行政，实现法治政府建设目标，提高国家治理效能</a:t>
                </a:r>
                <a:endParaRPr/>
              </a:p>
            </p:txBody>
          </p: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法治中国与依法治国、依法行政的关系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法治中国建设的发展历程与成就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新中国成立初期：以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立法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为重点，初步建立社会主义法制体系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1954年宪法：新中国第一部宪法，为社会主义法制建设奠定基础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一系列法律法规的制定和修订：包括刑事、民事、行政等方面的法律法规，初步建立社会主义法制体系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改革开放以来：以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法制建设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为重点，全面推进依法治国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1982年宪法：适应改革开放的需要，对1954年宪法进行修改和完善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一系列法律法规的制定和修订：包括立法法、行政法、经济法等方面的法律法规，进一步完善社会主义法制体系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1999年依法治国方略的提出：将依法治国确立为党领导人民治理国家的基本方略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新时代以来：以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法治中国建设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为重点，推进全面依法治国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2014年全面依法治国战略的提出：将全面依法治国作为中国特色社会主义事业的重要组成部分，确立为新时代全面深化改革的总目标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一系列法治中国建设的政策措施：包括完善立法体制、深化司法体制改革、加强执法队伍建设等方面的政策措施，全面推进法治中国建设</a:t>
            </a:r>
            <a:endParaRPr/>
          </a:p>
        </p:txBody>
      </p: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新中国成立以来法治中国建设的发展历程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社会主义法制体系的建立和完善：形成了以宪法为核心的中国特色社会主义法律体系，为法治中国建设提供法制保障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宪法：明确规定了国家的政治制度、经济制度、文化制度等，为法治中国建设提供根本法保障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刑法、民法、行政法等方面的法律法规：规定了公民的基本权利和义务，为法治中国建设提供具体法制保障</a:t>
                </a:r>
                <a:endParaRPr/>
              </a:p>
            </p:txBody>
          </p:sp>
        </p:grpSp>
        <p:grpSp>
          <p:nvGrpSpPr>
            <p:cNvPr id="14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依法治国方略的深入推进：将依法治国确立为党领导人民治理国家的基本方略，为法治中国建设提供理论指导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立法工作：坚持科学立法、民主立法，提高立法质量，以良法促进发展、保障善治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执法工作：加强执法队伍建设，提高执法效能，维护法律权威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司法工作：深化司法体制改革，保证司法公正，提高司法公信力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法治中国建设的国际影响：中国的法治成就得到了国际社会的广泛认可，为国际社会提供法治经验借鉴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中国在国际法治领域的合作与交流：积极参与国际法治活动，推动国际法治进程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中国法治经验的推广：向世界展示中国特色社会主义法治道路的优越性，为其他国家提供法治经验借鉴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法治中国建设取得的显著成就及其影响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法治中国建设是全面深化改革的重要保障：为全面深化改革提供法制保障，确保改革在法治轨道上顺利进行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改革需要法治引领：法治为改革提供稳定、有序、公正的环境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法治中国建设有助于破解改革难题，推动改革向纵深发展，实现全面深化改革的总目标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深化改革为法治中国建设提供动力：改革推动法治中国建设的理论创新和实践创新，为法治中国建设注入新的活力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改革完善法治体系：适应改革发展的需要，不断完善社会主义法制体系，为法治中国建设提供法制保障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改革推动法治实践：改革促使各级政府、社会组织和公民尊法学法守法用法，提高法治中国建设的实效</a:t>
                </a:r>
                <a:endParaRPr/>
              </a:p>
            </p:txBody>
          </p:sp>
        </p:grpSp>
      </p:grpSp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法治中国建设与全面深化改革的关系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法治中国建设的挑战与对策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法治观念淡薄：部分公民缺乏法治观念，不尊重法律，不依法办事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原因：法治教育不到位，公民法治意识不强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对策：加强法治教育，提高公民法治意识，培育法治文化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法律法规不完善：部分领域法律法规缺失或滞后，无法满足国家治理的需要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原因：立法体制不完善，立法质量不高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对策：完善立法体制，提高立法质量，加强立法的科学性、民主性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执法不严、司法不公：部分行政机关和司法机关存在执法不严、司法不公现象，损害法治权威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原因：执法队伍建设不到位，司法体制改革滞后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对策：加强执法队伍建设，深化司法体制改革，提高执法效能和司法公信力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法治中国建设面临的主要挑战及其原因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https://d.book118.com/636124220035010052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九年级道德与法治下册第七单元法律的生命力在于实施第2框法治中国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2024-09-18T10:34:53.934</cp:lastPrinted>
  <dcterms:created xsi:type="dcterms:W3CDTF">2024-09-18T02:34:53Z</dcterms:created>
  <dcterms:modified xsi:type="dcterms:W3CDTF">2024-09-18T02:34:55Z</dcterms:modified>
</cp:coreProperties>
</file>