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748CE-6D2E-4E6E-9F19-C285299E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BA53-2A59-485C-9D68-2732E8CA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84BC1-43BF-4C82-9E8B-1700A8545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00C75-1A8E-4365-9C83-4DC1068C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A824D-21A2-4ED8-A334-F0AE2FCC7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8BC2A-AEA5-4BAE-9C6C-339F2C9B2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69999-4D92-4DD0-9B96-374CA7D98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D32BD-ED38-4242-A236-11B6BE73D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B8B54-7767-46EC-B84F-A299AFD1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DA5DE-DF21-422B-A60B-FB2EBD05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7FE2A-80F0-43DB-8ACD-71066AC03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3002502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服装销售简短工作总结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下一步工作计划与目标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当前服装市场竞争日益激烈，各大品牌纷纷加大营销力度，争夺市场份额。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线上销售渠道崛起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随着消费者审美和购买力的提高，对服装的款式、质量和价格等方面提出更高要求。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近年来，线上销售渠道迅速崛起，成为服装销售的重要阵地。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通过优化销售策略，提高产品曝光率和客户转化率，从而实现销售额的增长。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关注客户需求，提供优质服务，增强客户粘性和忠诚度。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开发潜在客户，拓展销售渠道，提高市场占有率。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本季度共完成X个月的工作任务，实现销售额X元，客户满意度达到X%。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季度总结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全年共完成X个月的工作任务，实现销售额X元，同比增长X%，客户满意度达到X%，市场拓展取得显著成效。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年度总结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以上内容仅为示例，实际工作总结应根据具体情况进行撰写。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突出新品和热销商品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通过橱窗、模特和展板等展示新品和热销商品，吸引顾客关注。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定期更新陈列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定期调整商品陈列，保持店面的新鲜感和吸引力。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精心布置店面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根据季节、主题或节日调整商品陈列，营造舒适的购物环境。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商品陈列与展示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关注顾客体验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主动询问顾客试穿感受，及时调整商品陈列和推荐策略。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根据顾客需求，推荐适合的款式、颜色和尺寸，提供专业搭配建议。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处理售后问题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耐心处理退换货、投诉等售后问题，提高顾客满意度。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分析活动效果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收集和分析活动数据，评估活动效果，为后续活动提供参考。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策划和执行促销活动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根据销售目标和库存情况，策划并执行各种促销活动。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营造活动氛围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通过店面布置、宣传海报和店员推荐等方式，营造活动氛围。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促销活动执行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通过优化销售策略，本季度销售额实现了20%的增长。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通过调整价格策略和降低成本，毛利率提高了5%。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毛利率提升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成功开拓了线上销售渠道，为整体销售额贡献了30%。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销售额提升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90" b="14990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通过定期进行客户满意度调查，满意度达到了95%。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售后服务改善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优化了售后服务流程，提高了客户问题解决速度和满意度。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客户维系策略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实施了客户维系策略，如积分兑换、会员专享活动等，提高了客户复购率。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https://d.book118.com/636130025023010053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2024-09-19T18:24:43.951</cp:lastPrinted>
  <dcterms:created xsi:type="dcterms:W3CDTF">2024-09-19T10:24:43Z</dcterms:created>
  <dcterms:modified xsi:type="dcterms:W3CDTF">2024-09-19T10:24:45Z</dcterms:modified>
</cp:coreProperties>
</file>